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ink/ink13.xml" ContentType="application/inkml+xml"/>
  <Override PartName="/ppt/ink/ink14.xml" ContentType="application/inkml+xml"/>
  <Override PartName="/ppt/notesSlides/notesSlide6.xml" ContentType="application/vnd.openxmlformats-officedocument.presentationml.notesSlide+xml"/>
  <Override PartName="/ppt/ink/ink15.xml" ContentType="application/inkml+xml"/>
  <Override PartName="/ppt/ink/ink16.xml" ContentType="application/inkml+xml"/>
  <Override PartName="/ppt/notesSlides/notesSlide7.xml" ContentType="application/vnd.openxmlformats-officedocument.presentationml.notesSlide+xml"/>
  <Override PartName="/ppt/ink/ink17.xml" ContentType="application/inkml+xml"/>
  <Override PartName="/ppt/ink/ink18.xml" ContentType="application/inkml+xml"/>
  <Override PartName="/ppt/notesSlides/notesSlide8.xml" ContentType="application/vnd.openxmlformats-officedocument.presentationml.notesSlide+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849" r:id="rId3"/>
    <p:sldMasterId id="2147483853" r:id="rId4"/>
    <p:sldMasterId id="2147483865" r:id="rId5"/>
    <p:sldMasterId id="2147483877" r:id="rId6"/>
  </p:sldMasterIdLst>
  <p:notesMasterIdLst>
    <p:notesMasterId r:id="rId39"/>
  </p:notesMasterIdLst>
  <p:sldIdLst>
    <p:sldId id="319" r:id="rId7"/>
    <p:sldId id="289" r:id="rId8"/>
    <p:sldId id="320" r:id="rId9"/>
    <p:sldId id="290" r:id="rId10"/>
    <p:sldId id="291" r:id="rId11"/>
    <p:sldId id="286" r:id="rId12"/>
    <p:sldId id="325" r:id="rId13"/>
    <p:sldId id="294" r:id="rId14"/>
    <p:sldId id="295" r:id="rId15"/>
    <p:sldId id="292" r:id="rId16"/>
    <p:sldId id="288" r:id="rId17"/>
    <p:sldId id="313" r:id="rId18"/>
    <p:sldId id="296" r:id="rId19"/>
    <p:sldId id="293" r:id="rId20"/>
    <p:sldId id="307" r:id="rId21"/>
    <p:sldId id="308" r:id="rId22"/>
    <p:sldId id="309" r:id="rId23"/>
    <p:sldId id="310" r:id="rId24"/>
    <p:sldId id="298" r:id="rId25"/>
    <p:sldId id="321" r:id="rId26"/>
    <p:sldId id="322" r:id="rId27"/>
    <p:sldId id="326" r:id="rId28"/>
    <p:sldId id="323" r:id="rId29"/>
    <p:sldId id="303" r:id="rId30"/>
    <p:sldId id="300" r:id="rId31"/>
    <p:sldId id="305" r:id="rId32"/>
    <p:sldId id="306" r:id="rId33"/>
    <p:sldId id="327" r:id="rId34"/>
    <p:sldId id="331" r:id="rId35"/>
    <p:sldId id="328" r:id="rId36"/>
    <p:sldId id="329" r:id="rId37"/>
    <p:sldId id="324" r:id="rId3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p:cViewPr>
        <p:scale>
          <a:sx n="150" d="100"/>
          <a:sy n="150" d="100"/>
        </p:scale>
        <p:origin x="-466" y="-130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33:14.2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3898 14640 0,'106'-17'203,"70"-1"-187,36 18-16,-18 0 16,88 0-1,-141 0 1,18 0 15,88 0-15,-53 0-1,265 18 1,-300-18 0,158 0-1,-176 0 1,-53 0-1,1 0 1,-37 0-16,37 0 16,-1 0-1,-35 0 1,35 0 0,-35 0-1,-18 0 1,18 17-1,35-17 1,-35 0 0,0 0 15,35 0-15,-35 0-1,18 0 1,-18 0-1,17 18 1,-17-18 0,0 0-16,35 0 31,-35 0-15,0 0-1,18 0 1,-18 0-1,17 0 17,-17 0-17,0 0 1,35 0 0,-35 0-1,0 0 1,35 0-16,-35 0 31,-18 0-15,18 0-1,35 0 1,-35 0 0,18 0 15,-18 0-16,-36 0-15,54 0 16,-18 0 0,0 0-1,17 0 1,-17 0-16,0 0 16,0 0 15,35 0-16,-35 0 1,18 0 0,-36 0-1,53 18 1,-35-18 15,0 0-15,0 0-1,35 0 1,-35 0-16,0 0 16,35 0 15,-52 0-15,34 0-1,-17 0 1,35 0-16,-35 0 15,0 0 17,35 0-17,-52 0 1,16 0 0,1 0-1,36 0 1,-37 0 15,19 0-15,0 0-1,-1 0 1,-17 0-16,-18 0 16,54 0 15,-37 0-16,1 0 1,0 0 0,35 0-1,-35 0 1,18 0 0,-18 0 15,0 0-16,17 0 1,-17 0-16,35 0 16,-35 0-1,0 0 17,0 0-17,-18 0-15,1 0 16,17 0-16,0 0 15,35 0 17,-35 0-17,17 0 1,-17 0 0,35 0-1,-35 0 1,-17 0-1,16 0 1,37 0 15,-36 0-15,0 0-16,35 0 16,-35 0-1,17 0 1,-17 0 15,0 0-15,18 0-1,-19 0 1,1 0 0,36 0-1,-36 0 16,-18 0-15,53 0-16,-35 0 16,0 0-1,17 0 1,1 0 15,-1 0-15,-17 0-16,36 0 15,-36 0 1,-18 0 0,18 0-1,35 0 17,-35 0-17,0 0 1,17 0-1,1 0 1,-18 0 0,0 0-1,35 0 1,-35 0 0,0 0-1,0 0 1,35 0-1,-35 0 1,0 0 15,0 0-15,17 0 0,1 0-1,-18 0 1,0 35 15,-53-18-31,-18 1 31,18 0-31,0 17 16,0-17 0,35-1-1,-35 19 16,88 16-15,-35-16 0,-17-36-1,-1-18 1,0 0 0,18-34-1,18 16 1,-19 19-1,37-36 1,-36 53 0,0 0-1,35 0 1,-35 0 0,0 0-1,-1 0 1,-16 0-16,17 0 15,-18 0 1,18 0 15,35 0-15,-35 0 0,0 0-1,17 0 1,-52 0-16,35 0 15,18-36 1,-19 36 0,37 0-1,-54 0 1,18 0 0,0 0-1,35 0 16,-35 0-15,17 0 0,1 0-1,0 0 1,-1-17 0,-35 17-1,54 0 1,-37 0-1,1 0 1,0 0 0,36 0-1,-54 0 17,18 0-17,17 0 1,1 0-1,-1 0 1,1 0 0,17 0-1,-35 0 1,0 0 0,-18 0-1,53 0 1,-35 0-1,0 0 1,35 0 0,-35 0-1,18 0 1,-18 0 0,35 0-1,-35 0 16,-18 0-15,53 0 0,-35 0-1,0 0 1,0 0 0,35 0-1,-35 0 1,0 0-1,0 0 1,18 0 0,-1 0-1,-17 0 17,35 0-17,-35 0 1,0 0-1,0 0 1,18 0 0,-18 0-1,17 0 1,-17 0 0,0 0-1,35 0 1,-35 0-1,18 0 17,-18 0-17,-1 0 1,1 0 0,36 0-1,-37 0 1,1 0-1,18 0 1,-53 0-16,35 0 16,-1 0-1,1 0 1,36 0 0,-37 0-1,1 0 1,0 0-1,35 0 1,-35 0 0,0 0-1,18 0 17,-18 0-17,17 0 1,-17 0-1,35 0 1,-35 0 0,0 0-1,0 0 1,18 0 0,-18 0-1,0 0 1,35 0-1,-35 0 17,0 0-17,17 0 1,1 0 0,-18 0-1,0 0 1,-1 0-1,37 0-15,-36 0 16,0 0 15,35 0-15,-35 0 0,0 0-1,-18 0 1,53 0 15,-35 0-15,17 0-1,1 0 1,0 0 0,-54 0-16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00:04.4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2575 17233 0,'36'0'250,"34"0"-250,1 0 0,-1 0 16,71 0-1,-52 0 1,-19 0-1,18 0 1,18 0 0,-35 0-16,123-35 15,-71 17 1,1 1 0,-1-19-1,71-34 1,-35 52-1,53 18 1,17-35 0,-106 35-1,-34-18 17,34 1-17,106-19 1,-52 19-1,-19-36 1,19 53 0,-54 0-1,-52 0 1,-1 0 0,1 0-1,-36 17 1,1-17-1,-19 18 32,54 0-31,35-18 0,-1 0-1,-52 0-15,53 17 16,-18 1-1,-17-18 1,17 18 0,0-1-1,0-17 1,-17 0 0,-36 0-16,36 0 31,-18 18-16,17 17 1,36-35 0,-53 18-1,53-18 1,53 0 0,141 0-1,-177 0 1,36 0-1,158 0 1,-105 0 0,-18 0-1,18 17 1,193-17 0,-246 18-1,-53-18 1,-36 18-1,36-18 17,-53 0-17,18 0 1,-18 17 0,-18-17-1,18 36 1,35-19-1,-17-17-15,52 18 16,18 0 0,-53-18-1,89 0 1,-36 0 0,18 0 15,-18-18-16,53 0 1,-88 18 0,-53 0-1,17 0 1,-35 0-16,36 0 16,-36 0-1,-17 0 1,-1 0-1,1 0 17,123 0-17,-17 0 1,-18 0 0,-1 0-1,-16 18 1,-1 0-1,35 17 1,1 0 0,17-35-1,53 71 1,-71-54 0,36 1-1,159 0 1,-213-18-1,-16 0 1,16 0 0,-16 17-1,-72 1 1,36-18 0,0 0-1,53 17 16,-36-17-15,-34 0 0,-19 0-1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00:06.9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13529 16387 0,'53'-18'203,"70"0"-203,-34 18 16,140-17 0,-106-1-16,18 18 15,-17-18 1,35 1 0,176-72-1,-53 54 16,-70 18-15,-71 17 0,35-18-1,-17 0 1,88-35 0,-18 0-1,-35 18 1,-70 18-1,70-1 1,194-17 0,-177 35-1,1 0 1,-18-18 0,35 0-1,-52-35 1,-36 36-1,53-18 1,-123 35 15,-36 0-15,-18 0 0,1 0 30,17 0-30,18-18-16,53-17 16,-53 35-1,-18 0 1,1 0 0,-1 0-1,-17 0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02:40.230"/>
    </inkml:context>
    <inkml:brush xml:id="br0">
      <inkml:brushProperty name="width" value="0.05292" units="cm"/>
      <inkml:brushProperty name="height" value="0.05292" units="cm"/>
      <inkml:brushProperty name="color" value="#FF0000"/>
    </inkml:brush>
  </inkml:definitions>
  <inkml:trace contextRef="#ctx0" brushRef="#br0">2346 2787 0,'0'53'188,"0"53"-188,0 17 0,0 54 15,0-19-15,-18 54 16,18-89 0,0-70-1,0 0 1,0-17 15,0-19-15,0 18-1,0 1 17,0-1-17,-17-17 1,17-1-16,0 19 16,0-19-1,0 1 1,-36-18-1,19-71 1,-19-105 0,-34-230-1,70 195 1,0 34 0,0 18-1,0 1 1,0 105 15,0 0-15,88 141 249,-35 0-249,18 53-16,105 36 16,-53-19-1,-70-105-15,18 36 16,-36-37-1,0-16 1,-35-19 15,0 19-15,0-19 0,-17-17 15,-36 0-16,-35 0 1,-53 0 0,-265 0-1,18 0 1,176 0 0,71 0-1,123 0-15,-34 0 16,-37 0-1,54 0 1,0 0 0,0 0-1,35-17 48,194-124-48,176-142 1,247-52 0,-88 88-1,-123 53 1,-159 106 0,-194 88-16,0-53 15,-18 53 1,-17 0-1,-18 18 48,-18-1-47,-35 19-1,-176 87 1,-53 54-1,-406 264 1,229-142 0,71-87-1,35 35 1,-17 53 0,282-247-1,53-18 1,-1 18 15,19-53-15</inkml:trace>
  <inkml:trace contextRef="#ctx0" brushRef="#br0" timeOffset="3534.958">2910 14975 0,'-35'142'203,"17"69"-203,-34-34 0,-72 246 16,54-141-1,-1-88 17,18-88-17,53-88-15,-18-1 16,18 19 0,0-89 30,0-88-46,124-283 16,70-105 0,-18-35-1,-140 422 1,-36 54 0,0 53-1,0 17-15,0 1 16,17 17 109,1 17-125,0-17 15,-18 18-15,35 17 16,53 89 0,35-18-1,54 70 1,35 53 0,-124-176-16,-35 71 15,-18-71 1,-35 17-1,-35 36 17,-89-18-17,18-70 1,0 17 0,18-17-1,-70-18 1,52 0-1,-229-18 1,35-35 0,0 18-1,159 35 1,88 0 0,35 0 15,-17 0-16,0 0 1,88-71 15,176-140-15,159-54 0,-176 142-16,193-89 15,-140 71 1,-124 53-1,-70 70 1,-36 18 0,-35 18 31,-18-1-32,-52 54 1,-266 211-1,90-141 17,69 0-17,71-17 1,-35 17 0,53-35-16,-106 141 15,18-18 1,87-70-1,1-36 1,71-105 0,-19 17-1,36-17 1</inkml:trace>
  <inkml:trace contextRef="#ctx0" brushRef="#br0" timeOffset="8314.443">4180 14605 0,'-17'0'281,"17"18"-265,-18-18 0,-17 35-1,35 0 1,0 0-16,0 1 16,0-19 30,-18 1-46,1-18 32,-1 53-32,0-18 15,1-17 1,-1 17 0,0-35-1,1 53 1,17-35 109,0-1-125,0 1 15,0 0-15,0-1 16,0 1 0,0 0-1,17-18 63,-17 17-78,18-17 16,0 0 15,-1 0-15,1 35-16,17-35 16,0 36-1,-17-19 1,17 1-1,-35 0 126,0-1-110,0 1 1,0 0-1,0-1-16,0 18 1,0-17 0,0 0-16,-17-1 15,17 1-15,-36 0 16,19-1 15,-1 1 204,1-18-235,17 18 359,17-18-343,-17 17-16,18 1 15,17 17 1,-17-17-1,-1 17 1,-17-17 15,18-18 16,0 0 0,-1 17-31,1 19-1,-18-19 157,0 1-141,-18-18-15,1 0 0,17 18-1,-89 34 1,-316 160 0,175-88-1,125-72 1,69-16-1,1-1 1,35-17-16,-53-18 31,36 0-15,17 17 62,0 1-78,17-18 47,18 18-47,1-18 16,17 0-1,35 0 16,106 0-15,-53 0 0,-35 0-1,-36 0 1,-52 0 0,0 0-16,17 0 15,18 0 1,53 0-1,35 0 1,-88 0 0,0 0-1,-36 0 17</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22:44.2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17110 17110 0,'88'-18'250,"71"0"-250,-36 1 15,142-36 1,-142 35-16,212 1 31,-35 17-15,-123 0 0,-1 0-1,-53 0 1,1 0-1,35 0 1,-36 0 0,18 0-1,-17 0 1,17 0 0,-71 0-1,-52 0 16,35 0-15,17 0 0,36 0-1,18 0 1,70 0 0,-106 0-1,35 17 1,-17 1-1,71 0 1,-89-18 0,71 0-1,-1 0 17,-87 0-17,-53 0 1,17 0-1,106 0 1,53 0 0,18 0-1,-71 0 1,-106 0-16,0 0 16,1 0-1,-1 0 1,18 0-1,53 0 1,-71 0 0,-17 0-1,-1 0 1,1 0 78</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22:46.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17180 17657 0,'53'0'203,"35"0"-188,-35 0-15,0 0 16,-35 0 0,35 0 15,-18 0 188,36 0-219,-54 0 15,36 0-15,18 0 16,35 0 0,52 0 15,-70 0-16,-35 0 1,36 0 0,-36 0-1,35 0 1,-53 0 0,0 17 15,1-17-31,-19 0 15,1 0 1,-1 0 15,1 0-31,88 0 16,-36 0 0,-52 0-1,17 0-15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25:41.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15452 14446 0,'53'0'219,"70"0"-204,-35 0-15,36 0 16,34 36 0,-87-19-16,88 18 15,-53-17 1,-53-18-1,52 0 1,-52 0 0,35 0 15,-35 0-15,0 0-1,88 0 1,-35 0-1,71 0 1,-89 0 0,18 0-1,-18 0 1,-35 0 0,-18 0-1,36 0 1,17 0-1,0 0 1,71-18 0,-1 18-1,54 0 1,-53 0 0,-53 0 15,-18 0-16,-53 0 1,-17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28:09.0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15028 14676 0,'53'0'204,"71"0"-204,-54 0 0,36 0 15,0 0 1,53 0-1,141 0 1,-177 17 0,-17-17 15,-36 0-15,-52 18-16,17-18 15,18 0 1,18 0-1,123 0 1,-53 0 0,18 0-1,-71 0 1,18 0 0,-36 0-1,36 0 1,53 0 15,-53 0-15,17 0-1,-35 0 1,36 0 0,-71 0-1,35 0 1,18 0-1,0 0 1,-18 17 0,18-17-1,141 18 1,-142-18 0,1 0-1,18 18 1,-36-18-1,-53 0 1,0 0 0,54 0 15,-72 0-15,19 17-1,-19-17 32,1 0-31,17 36-16,53-36 15,1 0 1,-72 0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3:55:05.526"/>
    </inkml:context>
    <inkml:brush xml:id="br0">
      <inkml:brushProperty name="width" value="0.05292" units="cm"/>
      <inkml:brushProperty name="height" value="0.05292" units="cm"/>
      <inkml:brushProperty name="color" value="#FF0000"/>
    </inkml:brush>
  </inkml:definitions>
  <inkml:trace contextRef="#ctx0" brushRef="#br0">564 970 0,'0'18'250,"18"-1"-234,0 19-16,-1-1 15,1 0-15,17 71 16,-17 18 0,35-36-1,-18-35 1,18 105-1,-35-105 1,-18 18 0,0-18-1,0-18 1,35 0 15,-17 1-15,-1-1-1,18 35 1,1 54 0,34 35-1,-17 35 1,-35-124 0,-18 1-1,0-54 1,0 36-1,0-35 1,0 17 0,0-17-1</inkml:trace>
  <inkml:trace contextRef="#ctx0" brushRef="#br0" timeOffset="3225.783">0 1199 0,'106'-70'219,"88"-18"-219,0-36 0,-18 36 15,89-88 1,-195 123-16,72-88 15,69-1 1,54-34 0,105 35-1,-282 141 1,-52 0 0,-1 0-1,-17 0 32</inkml:trace>
  <inkml:trace contextRef="#ctx0" brushRef="#br0" timeOffset="4687.991">212 3228 0,'105'-18'172,"107"-17"-172,-18-18 0,88-53 16,-88 36 15,-52-1-16,-90 18-15,107-53 16,-35-17 0,-36 88-16,-53-1 31,-4056 19 0,8077 17-15,-4038 0-1</inkml:trace>
  <inkml:trace contextRef="#ctx0" brushRef="#br0" timeOffset="7556.107">1482 1729 0,'17'35'219,"19"35"-219,-1 36 16,0-53-16,53 71 15,-52-71 1,-36-1 0,0-34-1,0 0-15,0-1 16,0 19 15,-18-54 47,18-35-62,-18 0-16,-17-70 16,-18-1-1,53 107-15,0-72 16,0 19-1,71-54 1,87-105 15,142 17-15,-70 89 0,-72 88-1,-52 35 1,-18 17-1,-70 72 1,35-37 0,-53 90-1,0-72 1,0-17 0,-18-35-1,-17 17 1,-18-35-1,-17-53 1,-1-194 0,124-88-1,88-124 1,-53 142 15,124 211-15,-71 106-1,-35 0 1,35 0 0,-35 0-1,-36 0 1,19 0 0,69 123-1,-34 54 1,-54-1-1,-34-105 1,-36-18 15,0-36-15,0 19 0,0-19-1,0 19 1,0-1-1,0-18 1,0 54 0,-18 35-1,-17-18 1,17-17 0,18-36-1,0 0 1,-18-17 15,-17 35-15,-18 53-1,-35-18 1,35-18 0,18-34-1,-18-1 1,-35 35-1,-36 1 1,36-18 0,70-35-1,1 17 1,-89-18 15,53-17-15,35 0-1,-17 0 1,0 0 0</inkml:trace>
  <inkml:trace contextRef="#ctx0" brushRef="#br0" timeOffset="10349.142">4692 388 0,'18'88'171,"34"71"-155,-16-36-16,105 195 16,-18-36-1,-17-70 1,-53-71 0,-35-106-16,-1 1 15,-17-1 1,0 0-1,0 0 1,-35-140 250,-18 16-266,18-34 15,17 52-15,-35-70 16,18 35 0,17 53 15,-34 1-16,16-1 1,1 35 0,35 0-1,0 1 32,0-36-31,0-35-1,0-1 1,0-34 0,0-18 15,0 70-15,0 1-1,0-19 1,0-34-1,0 35 1,0 0 0,0 70-1,18 18 79,35 0-94,-36 0 16,71 0-1,18 0-15,141 0 16,53 0 0,-106 0-1,18 0 1,-89 0-1,1 0 1,-71 0 0,-36 0-1,-17 18 17,-35 35-1,0-18-31,-54 53 0,-34 35 31,-142 1-15,18-36-1,195-53 1,-19-35 0,-17 0-1,70 0 1,-35 0-1,36 0 1,-72 0 0,-16 18-1,-89 17 1,70-17 0,71-18-1,18 0 1,17 0-1,-17 0 17</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4:33:34.092"/>
    </inkml:context>
    <inkml:brush xml:id="br0">
      <inkml:brushProperty name="width" value="0.05292" units="cm"/>
      <inkml:brushProperty name="height" value="0.05292" units="cm"/>
      <inkml:brushProperty name="color" value="#FF0000"/>
    </inkml:brush>
  </inkml:definitions>
  <inkml:trace contextRef="#ctx0" brushRef="#br0">3069 1270 0,'0'18'219,"0"-1"-204,0 1-15,-17 0 16,17 34 0,-36-34-1,36 35 1,-35 35-1,35-70-15,-35 17 16,35 0 0,0 18-1,0-17 1,0-19 0,0 1-1,0 17 1,-18 0-1,18 1 1,-18 105 0,18-18-1,0-35 1,0 18 15,0-70-15,0 17-1,0-18 1,71 71 0,-18-36-1,17-35 1,-17 36 0,71-18-1,-54-35 1,36 17-1,53 35 1,-88-70 15,52 0-15,-17 0 0,53 0-1,-36 0 1,71-53-1,0 1 1,88-19 0,-176 0-1,18 1 1,52-71 0,-88 70-1,-17 1 1,-54 34-1,36 1 1,-53 17 0,18 18-1,17-52 1,-35 16 15,18 19-15,0-19-1,-1-69 1,-17 34 0,0 0-1,0 19 1,0-107 0,0 53-1,0-18 1,0 36-1,0 53 1,-35-53 15,0 17-15,17 18 0,-53-53-1,18 36 1,1-54-1,-125 1 1,36 52 0,18-17-1,34 53 1,-16-18 0,-1 18-1,-18-1 16,-158-16-15,194 52-16,-141 0 16,35 0-1,70 0 1,36 0 0,53 0-1,17 0 1,-17 17-1,-36 36 1,1 18 0,-36 17-1,35-35 1,-35 53 0,89-89-1,-36 19 1,35-19-1,-17 71 1,35 1 15,0 52-15,35 88 0,0-70-1,54 35 1,-72-124-1,19 19 1,-19-72 0,-17 18-1,0 1 1,0-1 0,0-17-1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10-02T12:59:34.019"/>
    </inkml:context>
    <inkml:brush xml:id="br0">
      <inkml:brushProperty name="width" value="0.05292" units="cm"/>
      <inkml:brushProperty name="height" value="0.05292" units="cm"/>
      <inkml:brushProperty name="color" value="#FF0000"/>
    </inkml:brush>
  </inkml:definitions>
  <inkml:trace contextRef="#ctx0" brushRef="#br0">917 317 0,'18'18'219,"-1"35"-219,1 18 0,0-1 15,-1 36 1,-17-71-16,0-17 16,0 17-1,0 0 1,0-17 15,0 17-15,36 1-1,-19-19 1,-17 19 0,0-1-1,0-18 1,0 1-1,0 0 1,0 17 0,0-17-1,0 17 1,0 36 0,0-1-1,0-52 16,0 17-15,0 18 0,0-35-1,18-1 1,0-52 62,-1-18-62,1-53-16,17-106 15,18-264 1,-35 300-16,-18-1 16,0 89-1,0 53 1,-18 35 15,159 18 203,53 52-218,-70 1-16,-1-1 16,89 89-1,-71 35 1,-18 53 0,-87-159-1,-19-35 1,-17 0-1,0-18 1,0-17 0,-17 17-1,-177 18 1,-212 18 0,-141 70-1,-776 529 1,970-458-1,230-124 17,52-53-17,36 1 1,0-19 0,105-70 15,495-511-16,282-177 1,423-335 0,-706 1076-1,-247 0 1,-34 0 0,-248 0-1,-17 0 1,-1 0-1,1 0 48,0 0 46,-18 35-77,0 1-17,-18 16-15,-282 372 16,-70 17-1,-195 282-15,-370 353 32,494-582-17,71-36 1,211-299 0,89-53-1,34-71 1,19-35-16,-1 53 15,-17-35 1,17-18 0,1 0 77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33:18.3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3775 15910 0,'106'0'219,"17"18"-219,-35 0 15,36-1-15,70 18 32,-88-35-17,140 18 1,-16 0 0,-54-18-1,-35 35 1,0-35-1,-88 0 1,-17 0 0,-1 0-1,-17 0-15,17 0 16,-35 18 78,17-18-79,19 0-15,-1 0 16,-17 0 0,17 0-1,-17 0 1,34 0-1,-16 0 1,-19 0 0,1 0 31,17 0-16,18 0-16,0 0 17,0 0-17,0 0-15,0 0 16,-18 0 0,36 0-1,-18 0 1,17 0-1,1 0 1,17 0 0,-35 0-1,17 0 1,-17 0 0,53 0 15,-53 0-16,18 0 1,-1 0 0,-35 0-1,1 0 1,-19 0 0,36 0-1,18 0 1,-1 0-1,19 0 1,-72 0 0,1 0-16,0 0 47,-1 0-32,1 0 1,35-36-1,-18 19 1,36-19 0,17 1-1,-35 18 1,17 17 0,-35 0-1,-17-18 1,17-17-1,36 35 1,-53 0 0,-1 0-1,19 0 1,-19 0 0,36-18 15,0-17-16,18 17 1,-54 18-16,1 0 16,-1 0-1,1 0 17,0 0-17,70-35 1,35 0-1,-87 17-15,70 0 16,-18 18 0,-35 0 15,35 0-15,-35 0-1,35 0 1,0 0-1,36 0 1,-54 0 0,-17 0-16,35 0 31,-17 0-15,35 0-1,-18 36 1,18-19-1,-36-17 1,-17 35 0,0-35 15,18 18-15,-18 17-1,-18-35 1,-18 53-16,-140-17 31,-142 52-15,107-53-1,17 36 1,88-54 0,35-17-1,0 18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38:30.7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1570 8114 0,'88'0'234,"36"0"-234,-19 18 16,36-1-16,-52-17 0,158 18 16,-142-18-1,-16 0 1,16 0-1,-16 0 1,16 0 0,1 0 15,53 0-15,-53 0-1,17 0 1,-17 0-1,124-18 1,-125 18 0,36 0-1,36 0 1,-36 0 0,18 0-1,-1 35 1,72 18 15,-36 0-15,-35-53-1,17 18 1,-17-18 0,-36 0-1,1 0 1,34-35-1,-34 17 1,-36 0 0,-17 18-1,-18 0-15,70-17 16,36 17 0,-1 0-1,1 0 1,18 0-1,-89 0 1,71 0 0,140 0 15,-122 0-15,-36-18-1,159-17 1,-141 17-1,105-17 1,-105 17 0,35 18-1,-71 0 1,1 0 0,-36 0-1,141 0 1,-70 0 15,-71 0-15,53 0-1,-52 0 1,16 0 0,-52 0-1,36 0 1,-37 0-16,1 0 15,0 0 17,-17 0-32,16 0 15,1 0 1,0 0 0,18 0-1,-1 0 1,-17 0-1,36 53 17,-54-35-17,18-18 1,0 17-16,17 1 16,-52-18-1,35 18 1,-18-18 15,36 0-15,-18 0-1,17 0 1,-17 0 0,0 0-1,35 0 1,-17 0 15,-18 0-31,17 0 16,-17 0-1,0 0 1,35 0 15,-35 0-15,18 0-1,-1 0 1,18 0 0,-17 0-1,-18 0 17,35 0-17,-35 0-15,0 0 16,53 0-1,-36 0 1,-17 0 15,0 0-15,18 0-16,17 0 16,-35 0-1,-18 0 1,71 0-1,-71 0 17,18 0-17,0 0 1,18 0 0,-1 0-1,-17 0 1,-18 0-1,89 0 1,-107 0 0,72 0-1,-19 0 1,1 0 0,-54 0-1,107 0 16,-71 0-15,0 0 0,17 0 15,-35 0-31,36 0 16,-18 0-1,-18 0 1,18 0-1,0 0 1,-18 0 0,54 0-1,-37 0 17,19 0-17,-18 0 1,35 0-1,-53 0 1,18 0 0,0 0-1,35 0 1,-17 0 0,-18 0-1,17 0 1,-52 0-16,35 0 15,18 0 17,-36 0-17,53 0 1,-35 0 0,0 0-1,35 0 1,-35 0-1,-18 0 1,18 0 0,35 0-1,-17 0 1,-36 0 0,71 0 15,-53 0-16,0 0 1,0 0 0,35 0-1,-53 0 1,18 0 0,35 0-1,-17 0 1,-18 0-1,17 0 1,1 0 0,0 0-1,-19 0 1,-34 0 0,70 0-1,-35 0 1,18 0-1,-1 0 17,1 0-17,-36 0 1,18 0 0,35 0-1,-35 0 1,0 0-1,35 0 1,-35 0 0,0 0-1,0 0 1,18 0 0,-19 0 15,19 0-16,0 0 1,-1 0 0,-17 0-1,-18 0 1,54 0 0,-54 0-1,18 0 1,0 0-1,35 0 1,-35 0 0,17 0-1,-17 0 17,35 0-17,-35 0 1,-17 0-1,52 0 1,-35 0 0,0 0-1,0 0 1,35 0 0,-53 0-1,36 0 1,-18 0-1,17 0 1,1 0 0,-18 0-1,-1 0 1,37 0 0,-36 0-1,-18 0 1,53 0 15,-35 0-15,0 0-1,35 0 1,-35 0 0,18 0-1,-19 0 1,19 0-1,-18 0 1,0 0 0,0 0-1,0 0 1,35 0 0,-35 0-1,17 0 16,-17 0-15,18 0 0,-18 0-16,17 0 31,1 0-15,-18 0-1,0 0 1,35 0-1,-35 0-15,-18 0 32,53 0-17,-35 0 1,0 0 0,18 0-1,-1 0 1,1 0 15,-18 0-15,17 0-1,-17 0 1,0 0 0,0 0-16,35 0 15,-35 0 16,18 0-15,-18 0 0,-36 0-16,36 0 15,0 0 1,0 0 0,35 0 15,-35 0-16,0 0 1,0 0 0,35 0-16,-35 0 15,0 0 1,0 0 15,17 0-15,1 0-1,-18 0 1,-35 0-16,52 0 16,-17 0-1,-18 0 17,18 0-17,35 0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1:00.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1411 7461 0,'124'0'203,"52"0"-203,0 0 16,-17 0-1,247 0 1,-124 18-1,-123 17 1,-18 0 0,18-17-1,-36-18-15,142 0 32,-1 0-17,-87 0 1,-89 0-1,53 0-15,53-35 16,141-36 15,-211 54-15,-19-19 0,1 36-1,0-17 1,0-1-1,35 0 17,106 18-17,-71 0 1,36 0 0,53 0-16,-54 0 15,1 0 1,-89 0 15,19 0-15,175 0-1,-105 0-15,-71 0 16,-18 0 15,-105 0-15,17 0-1,-17 18 1,70 0 0,-35-1-1,53-17 1,17 0 0,18 0 15,-88 0-16,0 18-15,88-18 16,0 18 15,1-18-15,-54 17 0,0-17-1,-53 0 1,-17 0-1,35 0 17,-18 0-17,0 0 1,1 0 0,-19 0-16,19 0 15,16 0 1,-16 0 15,17 0-15,-36 0-1,1 0-15,17 0 16,53 0 0,53 0-1,18 0 16,0 0-15,-88 0 0,52 0-1,-17-35 1,53 17 15,-18 1-15,-53 17-1,0 0-15,-53 0 16,1 0 15,34-36-15,-35 19 0,18 17-1,18 0 1,-18 0-1,-35 0 1,-1 0 47,36 0-48,0-18-15,-18 18 16,89 0-1,-54 0 1,-17 0 15,18 0-15,-36 0 0,0 0-16,36 0 15,-18 0 1,88 0-1,18 0 17,-1 0-32,-34 0 15,123 0 1,-36 0 0,-34 0-1,52 0 16,-35 0-31,-88 0 16,-18 0 0,53 0-1,-17 0 1,-71 0 0,35 0 15,-35 0-16,0 0 1,0 0 0,35 0-1,-35 0 1,17 0 0,-17 0-1,18 0 1,-18 0-1,0 0 1,35 0 0,-35 0 15,0 0-15,17 0-1,-17 0 1,18 0-1,-18 0 1,0 0 0,35 0-1,-35 0 1,0 0 0,-89 0-1,-228 35 1,-36 36 15,-229 0-15,-247-1-1,193-35 1,248 1 0,18-19-1,-301-17 1,319 0-1,87 0 1,0 0 0,54 0-1,16 0 1,54 0 0,-71 0-1,18-17 1,-53-19-1,53 36 1,-88 0 0,70 0 15,-88-17-15,-441 17-1,459 0 1,53 35-1,52 0 1,-193 36 0,87 17-1,54-53 1,-53 53 0,35-52-1,-53-1 1,-18-35 15,-335-18-15,195-17-1,193 35 1,18-70 0,-300 17-1,106 0 1,35 35-1,-123-17 1,282 35 0,106 0-1,35 0 1,-53 0 0,35 0-1,-52 0 1,0 0-1,-107 0 1,71 0 0,18 0 15,-88 17-15,70-17-1,53 0 1,54 18-1,-1 0 1,17-1 0,36 1 15,0 17-15,0-17-1,0 17 1,0 0 15,0 1-15,89 34-1,-1-17 1,35 71 0,-52-89-1,-36-17 1,106 52-1,53-35 1,71-35 0,-89 0-1,-17 0 1,-106 0 15,35 0-15,-53 0-1,-17 0-15,105 0 16,71-35 0,18-35-1,106 17 1,-36 17 0,0-16-1,-35-37 1,106-17-1,-194 71 1,17-18 0,71 0 15,-71 18-15,89 0-1,158-71 1,-123 71-1,0 35 1,-141 0-16,-1 0 16,36 0 15,-88 0-15,18 35-1,34 18 1,213-18-1,-124-17 17,-106-18-17,-18 0-15,-70 0 32,36 0-32,69 0 31,-52 0-31,-18 17 31,-70 1-15,17-18-1,-17 0 17,0 18-17,17 17-15,-18-35 16,89 0-1,-35 0 1,88 18 0,-36-1-1,-70 19 1,18-36 15,-54 0-15,-17 17-1,0 1 1,0-1 0,0 19-16,-35-36 125,-18 17-125,-35 19 0,-494 70 15,194-36 17,70-52-17,-158-18-15,247 0 0,-124 0 16,-88 0-1,-71 0 1,-17 0 15,159 0-15,-1 0-16,-34-18 16,122 18-1,54-53 16,-88 53-15,175 0 0,-34-17-1,-53-19 1,-36-17 0,106 18 15,1 35-16,-107-71 1,-88 71-16,195 0 16,87 0-1,-17 0 1,53 0 15,17 0-15,-17 0-1,17 0 79,0 0-94,-35 0 16,-35 0-16,-106 53 15,71-53 1,70 0 0,18 0 15,-18 0-15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1:03.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1535 11218 0,'211'18'235,"-52"35"-235,17-35 15,-17-1-15,141 54 16,300 35 0,-230-54-1,124-34 1,-35 0-1,-283-1 17,71-17-17,-18 0 1,1 53 0,122-53-1,-52 0 1,0 0-1,-194 0-15,88 0 16,53-35 0,141 0-1,141-53 1,-158-18 0,-72 70 15,-52 1-16,-17 0 1,-125 35 0,89-18-1,230-17 1,-265 35 0,123-18-1,-88 1 1,123-19-1,36-17 1,-88 1 0,-142 52-1,142-71 1,-159 71 0,-18 0-1,71 0 1,-71 0-1,-35 0 17,0 0-17,17 0 1,1 0 0,-18 0-1,-18 0 1,0 0-1,-88-18 1,-141 18 0,-564 106-1,52 71 1,-88-72 0,212 1 15,-547 88-16,565-106 1,-247 54 0,317-89-1,-282-36 1,511-17 0,-35 0-1,-123-35 1,211-18-1,53 18 1,18-1 0,-17 19 15,34 17-15,-17-36-1,-335-69 1,-318-36-1,265 88 1,105 17 0,89-17-1,247 53 1,35 0 0,36 0-1,-36 0 1,106 18 31,-1 0-32,37 17 1,-54-17 0,-17 17-1,17-35 48,0 0-48,159 0 1,177 0 0,-19 0-16,-193 0 15,300 35 1,193 36-1,1-71 1,458-53 0,-458 0-1,-265 53 17,-53 0-17,-106 0 1,71 0-1,-53 70 1,88-52 0,-70-18-1,35 18 1,0-18 0,35 0-1,106-18 1,-71-52-1,106-1 1,-176 36 0,-123-1-1,34 1 1,160-18 0,-36-17-1,18-19 1,-142 89 15,-122 0-15,-19 0-1,-52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1:37.3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19720 6562 0,'36'0'297,"16"17"-297,-34 1 0,35 0 16,35-1-1,-53 18 1,1-17-1,-19-18 1,1 0-16,0 0 16,17 0 15,0 0-15,36 0-1,-1 0 1,-17 0-1,35 0 1,89 0 0,-71 18-1,17-18 1,-17 35 0,-53-35-1,35 18 1,18-1-1,53-17 1,-71 0 0,-35 0-1,35 0 1,0 0 0,-17 0 15,-54 0-16,1 0 1,0 0 0,35 0 15,17 0-15,-35 0-1,-17 0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1:39.9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19685 16387 0,'35'-36'235,"71"19"-235,53-19 15,105-34 1,-122 34-16,16 1 15,-70 35 1,18 0 15,-17 0-15,-19 0 0,36 0-1,53 0 1,-89-17-1,18-1 1,-35 18 0,53 0-1,-71 0 1,36 0 0,-18 0-1,0 0 1,-36 0-1,1 0 48,0 0-47,17 0-16,-17 0 15,-1 0 1,19 0-1,-19 0 17</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7:42.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12047 5239 0,'71'0'219,"-36"0"-219,36 0 15,-18 0-15,52 0 16,1 0 15,-17 17-31,105 19 16,17-1-16,-34-35 16,52 0-1,-123 0 16,0 0-15,-1 0 0,72 0-1,-36 0 1,53-53 0,141 0-1,-141 18 16,-35 0-15,53-1-16,-18-17 16,105 0-1,-16 18 1,-107 35 0,53 0 15,-88 0-31,1 0 31,104 0-15,-157 0-16,34 0 47,18 18-47,-35-18 15,0 17 1,0-17-1,53 71 1,-107-71 0,1 0 15,36 18-31,-37-18 16,72 17-1,-18 1 1,53 35-1,-54-18 17,-16-17-17,16 17 1,1 36 0,0-71-1,-53 0 1,53 0 15,-53 0-31,17 0 16,54 0-1,52-36 1,-105 36 0,-36 0-1,36 0 16,-19 0-15,37 0 0,-36 0-1,70-17 1,-52 17 15,-1 0-31,-35 0 16,1 0-1,-1 0 1,0 0 0,18 0-1,71-36 1,-19 36 0,1 0-1,53 0 1,-71 0-1,18 0 1,-18 0 15,-17 0-15,17-17 0,-70 17-1,35 0 1,-36 0 15,1 0-31,-1 0 16,1 0-1,0 0 1,-1 0 0,1 0-1,17-18-15,71 0 31,-18 1-15,-17 17 0,-36 0-1,-17 0 79</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29T12:58:01.6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2381 6509 0,'71'17'219,"35"1"-203,-1 17-1,37 1 1,52-19-1,-18-17-15,-53 0 16,19 0 0,-1 0-1,17 0 1,160 0 0,-142 0-1,-35 0 16,-52 0-15,-1 0 0,-35 0-1,88 0 1,282-53 0,-211 36-1,-53-1 1,-1 18-1,-34 0 1,87 0 0,19-18-1,17-17 17,-89 35-17,54-18 1,0 1-1,-1 17 1,-105 0 0,0 0-1,35 0-15,89 17 32,-72 19-17,-17-1 1,-17-35-1,-36 18-15,36-1 32,34 1-17,-52 0 1,18-18 0,-19 0-1,37 35 16,-72-18-31,-17 1 16,18 0 15,34-1-15,-34 1 0,17 0-16,36-1 31,-19-17-16,1 53 1,-17-53 0,16 36-1,-34-36 1,-18 0 15,53 17-15,52-17-1,-52 18 1,35-1 0,18-17-16,-106 0 31,-18 0-15,18 0-1,141 0 1,-88 0-1,-35 0 1,-1 0 15,-35 0-15,-17 0 0,17 0 30,18 0-30,124 0 0,-89 0-1,-70 0 1,17 0 0,0 0-16,0 0 15,89 0 16,-36 0-15,-35 0 0,35 0-1,-70 0 1,35 0 0,17 0-1,195 0 16,-124-17-15,0-18 0,-70 35-16,-36 0 0,-17 0 31,17 0-31,71 0 47,-18 0-32,-53 0 17,36 0-32,52 0 15,-88 0 17,1 0-17,-19 0 1,1 0-16,35-18 15,-18 0 1,71-35 0,0 18-1,-18 0 1,71-18 0,-36 0-16,-52 35 31,17-17-16,53 0 1,-53 17 0,53 18-1,1 0 17,-72 0-17,-17 0 1,-18 0-1,53 0 1,-35 0 0,0 0-16,0 0 31,35 0-15,-35 0-1,18 0 1,-1 0-1,-17 0-15,0 0 32,0 0-17,-18 0-15,18 0 16,0 0 0,0 0-1,35 0 16,-52 0-15,17 0 0,17 0-1,1 0 1,-1 0 0,-17 0-16,35 0 31,-35 0-16,0 0 1,-18 0 0,54 0-1,-36 0 1,0 0 15,17 0-15,1 0-1,-1 0 1,-17 0 0,18 0-1,-18 0 1,-1 0-16,1 0 31,0 0-15,36 0-1,-37 0-15,1 0 32,18 0-17,-18 0 1,17 0 0,-17 0-1,-35 0-15,52 0 31,-17 0-31,0 0 16,36 0 15,-37 0-15,-16 0 0,52 0-16,-35 0 31,0 0-16,17 0 1,1 0 0,-1 0-1,-17 0 1,0 0 0,18 0-1,-18 0 1,0 0-1,35 0 17,-35 0-32,0 0 15,0 0 1,17 0 0,-17 0-1,18 0 1,-18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03F609C-703D-450E-92D1-C9335027CE94}" type="slidenum">
              <a:rPr lang="en-US" altLang="en-US"/>
              <a:pPr>
                <a:defRPr/>
              </a:pPr>
              <a:t>‹#›</a:t>
            </a:fld>
            <a:endParaRPr lang="en-US" altLang="en-US"/>
          </a:p>
        </p:txBody>
      </p:sp>
    </p:spTree>
    <p:extLst>
      <p:ext uri="{BB962C8B-B14F-4D97-AF65-F5344CB8AC3E}">
        <p14:creationId xmlns:p14="http://schemas.microsoft.com/office/powerpoint/2010/main" val="2417428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Today we will discuss about the Modeling and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4EA00-3FE7-45BB-8861-608A115B0E74}" type="slidenum">
              <a:rPr kumimoji="0" lang="en-US" sz="13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625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pPr eaLnBrk="1" hangingPunct="1">
              <a:spcBef>
                <a:spcPct val="0"/>
              </a:spcBef>
            </a:pPr>
            <a:endParaRPr lang="en-US" altLang="en-US" dirty="0"/>
          </a:p>
        </p:txBody>
      </p:sp>
      <p:sp>
        <p:nvSpPr>
          <p:cNvPr id="48132" name="Header Placeholder 3"/>
          <p:cNvSpPr>
            <a:spLocks noGrp="1"/>
          </p:cNvSpPr>
          <p:nvPr>
            <p:ph type="hdr" sz="quarter"/>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ME 111 Lecture 6 Orthographic Projections</a:t>
            </a:r>
          </a:p>
        </p:txBody>
      </p:sp>
      <p:sp>
        <p:nvSpPr>
          <p:cNvPr id="48133" name="Footer Placeholder 4"/>
          <p:cNvSpPr>
            <a:spLocks noGrp="1"/>
          </p:cNvSpPr>
          <p:nvPr>
            <p:ph type="ftr" sz="quarter" idx="4"/>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S.Senthilvelan</a:t>
            </a:r>
          </a:p>
        </p:txBody>
      </p:sp>
      <p:sp>
        <p:nvSpPr>
          <p:cNvPr id="48134" name="Slide Number Placeholder 5"/>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0DF289-D7B1-4C22-82ED-5EBA3530D2B6}" type="slidenum">
              <a:rPr lang="en-US" altLang="en-US" smtClean="0"/>
              <a:pPr/>
              <a:t>27</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en-US" dirty="0"/>
              <a:t>For drawing a AVP at a </a:t>
            </a:r>
            <a:r>
              <a:rPr lang="en-US" altLang="en-US" dirty="0" err="1"/>
              <a:t>dist</a:t>
            </a:r>
            <a:r>
              <a:rPr lang="en-US" altLang="en-US" dirty="0"/>
              <a:t> of 3mm from the axis, first draw a 50 deg line passing through the TV of the axis, and then shift it 3mm </a:t>
            </a:r>
            <a:r>
              <a:rPr lang="en-US" altLang="en-US" dirty="0" err="1"/>
              <a:t>parallely</a:t>
            </a:r>
            <a:r>
              <a:rPr lang="en-US" altLang="en-US" dirty="0"/>
              <a:t>.</a:t>
            </a:r>
          </a:p>
          <a:p>
            <a:pPr eaLnBrk="1" hangingPunct="1">
              <a:spcBef>
                <a:spcPct val="0"/>
              </a:spcBef>
            </a:pPr>
            <a:r>
              <a:rPr lang="en-US" altLang="en-US" dirty="0"/>
              <a:t>NOTE: In every question of this lab sheet, the true shape of the section should be drawn on that side of the sec. plane which contains the arrows.</a:t>
            </a:r>
          </a:p>
          <a:p>
            <a:pPr eaLnBrk="1" hangingPunct="1">
              <a:spcBef>
                <a:spcPct val="0"/>
              </a:spcBef>
            </a:pPr>
            <a:endParaRPr lang="en-US" altLang="en-US" dirty="0"/>
          </a:p>
        </p:txBody>
      </p:sp>
      <p:sp>
        <p:nvSpPr>
          <p:cNvPr id="44036"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ME 111 Lecture 6 Orthographic Projections</a:t>
            </a:r>
          </a:p>
        </p:txBody>
      </p:sp>
      <p:sp>
        <p:nvSpPr>
          <p:cNvPr id="44037" name="Footer Placeholder 4"/>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S.Senthilvelan</a:t>
            </a:r>
          </a:p>
        </p:txBody>
      </p:sp>
      <p:sp>
        <p:nvSpPr>
          <p:cNvPr id="44038" name="Slide Number Placeholder 5"/>
          <p:cNvSpPr>
            <a:spLocks noGrp="1"/>
          </p:cNvSpPr>
          <p:nvPr>
            <p:ph type="sldNum" sz="quarter" idx="5"/>
          </p:nvPr>
        </p:nvSpPr>
        <p:spPr bwMode="auto">
          <a:noFill/>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E0666F-4146-446F-8641-30BBC4B02D0A}"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301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D1109B-0F83-4DFA-BF8E-F633E5A25AE6}" type="slidenum">
              <a:rPr lang="en-US" altLang="en-US" smtClean="0"/>
              <a:pPr/>
              <a:t>3</a:t>
            </a:fld>
            <a:endParaRPr lang="en-US"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63019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p:spPr>
        <p:txBody>
          <a:bodyPr/>
          <a:lstStyle/>
          <a:p>
            <a:pPr eaLnBrk="1" hangingPunct="1">
              <a:spcBef>
                <a:spcPct val="0"/>
              </a:spcBef>
            </a:pPr>
            <a:endParaRPr lang="en-US" altLang="en-US"/>
          </a:p>
        </p:txBody>
      </p:sp>
      <p:sp>
        <p:nvSpPr>
          <p:cNvPr id="32772" name="Header Placeholder 3"/>
          <p:cNvSpPr>
            <a:spLocks noGrp="1"/>
          </p:cNvSpPr>
          <p:nvPr>
            <p:ph type="hdr" sz="quarter"/>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ME 111 Lecture 6 Orthographic Projections</a:t>
            </a:r>
          </a:p>
        </p:txBody>
      </p:sp>
      <p:sp>
        <p:nvSpPr>
          <p:cNvPr id="32773" name="Footer Placeholder 4"/>
          <p:cNvSpPr>
            <a:spLocks noGrp="1"/>
          </p:cNvSpPr>
          <p:nvPr>
            <p:ph type="ftr" sz="quarter" idx="4"/>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S.Senthilvelan</a:t>
            </a:r>
          </a:p>
        </p:txBody>
      </p:sp>
      <p:sp>
        <p:nvSpPr>
          <p:cNvPr id="32774" name="Slide Number Placeholder 5"/>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CC894D-D57C-49F2-8361-DA74E550FD4E}" type="slidenum">
              <a:rPr lang="en-US" altLang="en-US" smtClean="0"/>
              <a:pPr/>
              <a:t>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p:spPr>
        <p:txBody>
          <a:bodyPr/>
          <a:lstStyle/>
          <a:p>
            <a:r>
              <a:rPr lang="en-US" altLang="en-US" dirty="0"/>
              <a:t>IMP slide- remember the shapes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the section plane intersects the pentagonal pyramid at the slant edges, we take the projections of the POI’s obtained in the FV , and take their intersections with the slant edges in the TV. </a:t>
            </a:r>
            <a:endParaRPr lang="en-IN" dirty="0"/>
          </a:p>
        </p:txBody>
      </p:sp>
      <p:sp>
        <p:nvSpPr>
          <p:cNvPr id="4" name="Slide Number Placeholder 3"/>
          <p:cNvSpPr>
            <a:spLocks noGrp="1"/>
          </p:cNvSpPr>
          <p:nvPr>
            <p:ph type="sldNum" sz="quarter" idx="5"/>
          </p:nvPr>
        </p:nvSpPr>
        <p:spPr/>
        <p:txBody>
          <a:bodyPr/>
          <a:lstStyle/>
          <a:p>
            <a:pPr>
              <a:defRPr/>
            </a:pPr>
            <a:fld id="{003F609C-703D-450E-92D1-C9335027CE94}" type="slidenum">
              <a:rPr lang="en-US" altLang="en-US" smtClean="0"/>
              <a:pPr>
                <a:defRPr/>
              </a:pPr>
              <a:t>21</a:t>
            </a:fld>
            <a:endParaRPr lang="en-US" altLang="en-US"/>
          </a:p>
        </p:txBody>
      </p:sp>
    </p:spTree>
    <p:extLst>
      <p:ext uri="{BB962C8B-B14F-4D97-AF65-F5344CB8AC3E}">
        <p14:creationId xmlns:p14="http://schemas.microsoft.com/office/powerpoint/2010/main" val="251713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pPr eaLnBrk="1" hangingPunct="1">
              <a:spcBef>
                <a:spcPct val="0"/>
              </a:spcBef>
            </a:pPr>
            <a:r>
              <a:rPr lang="en-US" altLang="en-US" dirty="0"/>
              <a:t>NOTE : Here , in FV , the cutting plane is intersecting both the edges </a:t>
            </a:r>
            <a:r>
              <a:rPr lang="en-US" altLang="en-US" dirty="0" err="1"/>
              <a:t>bc</a:t>
            </a:r>
            <a:r>
              <a:rPr lang="en-US" altLang="en-US" dirty="0"/>
              <a:t> as well as dc( observe). Hence, we have taken two points in TV(3 &amp; 4)</a:t>
            </a:r>
          </a:p>
        </p:txBody>
      </p:sp>
      <p:sp>
        <p:nvSpPr>
          <p:cNvPr id="44036" name="Header Placeholder 3"/>
          <p:cNvSpPr>
            <a:spLocks noGrp="1"/>
          </p:cNvSpPr>
          <p:nvPr>
            <p:ph type="hdr" sz="quarter"/>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ME 111 Lecture 6 Orthographic Projections</a:t>
            </a:r>
          </a:p>
        </p:txBody>
      </p:sp>
      <p:sp>
        <p:nvSpPr>
          <p:cNvPr id="44037" name="Footer Placeholder 4"/>
          <p:cNvSpPr>
            <a:spLocks noGrp="1"/>
          </p:cNvSpPr>
          <p:nvPr>
            <p:ph type="ftr" sz="quarter" idx="4"/>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S.Senthilvelan</a:t>
            </a:r>
          </a:p>
        </p:txBody>
      </p:sp>
      <p:sp>
        <p:nvSpPr>
          <p:cNvPr id="44038" name="Slide Number Placeholder 5"/>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EF5019-4C4B-41CE-BDEF-ADC95FADC153}" type="slidenum">
              <a:rPr lang="en-US" altLang="en-US" smtClean="0"/>
              <a:pPr/>
              <a:t>24</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step for locating the points 2 and 4.</a:t>
            </a:r>
          </a:p>
          <a:p>
            <a:r>
              <a:rPr lang="en-US" dirty="0"/>
              <a:t>Alternatively, for locating the points 2 and 4 in the sectional TV, we can also take the help of SV.</a:t>
            </a:r>
            <a:endParaRPr lang="en-IN" dirty="0"/>
          </a:p>
        </p:txBody>
      </p:sp>
      <p:sp>
        <p:nvSpPr>
          <p:cNvPr id="4" name="Slide Number Placeholder 3"/>
          <p:cNvSpPr>
            <a:spLocks noGrp="1"/>
          </p:cNvSpPr>
          <p:nvPr>
            <p:ph type="sldNum" sz="quarter" idx="5"/>
          </p:nvPr>
        </p:nvSpPr>
        <p:spPr/>
        <p:txBody>
          <a:bodyPr/>
          <a:lstStyle/>
          <a:p>
            <a:pPr>
              <a:defRPr/>
            </a:pPr>
            <a:fld id="{003F609C-703D-450E-92D1-C9335027CE94}" type="slidenum">
              <a:rPr lang="en-US" altLang="en-US" smtClean="0"/>
              <a:pPr>
                <a:defRPr/>
              </a:pPr>
              <a:t>26</a:t>
            </a:fld>
            <a:endParaRPr lang="en-US" altLang="en-US"/>
          </a:p>
        </p:txBody>
      </p:sp>
    </p:spTree>
    <p:extLst>
      <p:ext uri="{BB962C8B-B14F-4D97-AF65-F5344CB8AC3E}">
        <p14:creationId xmlns:p14="http://schemas.microsoft.com/office/powerpoint/2010/main" val="19725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6B3ABF1-E81B-4573-AB14-248A0D5D078B}" type="slidenum">
              <a:rPr lang="en-US" altLang="en-US"/>
              <a:pPr>
                <a:defRPr/>
              </a:pPr>
              <a:t>‹#›</a:t>
            </a:fld>
            <a:endParaRPr lang="en-US" altLang="en-US"/>
          </a:p>
        </p:txBody>
      </p:sp>
    </p:spTree>
    <p:extLst>
      <p:ext uri="{BB962C8B-B14F-4D97-AF65-F5344CB8AC3E}">
        <p14:creationId xmlns:p14="http://schemas.microsoft.com/office/powerpoint/2010/main" val="4039758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D70AE00-6640-4C9A-B06D-D4C92265F4B3}" type="slidenum">
              <a:rPr lang="en-US" altLang="en-US"/>
              <a:pPr>
                <a:defRPr/>
              </a:pPr>
              <a:t>‹#›</a:t>
            </a:fld>
            <a:endParaRPr lang="en-US" altLang="en-US"/>
          </a:p>
        </p:txBody>
      </p:sp>
    </p:spTree>
    <p:extLst>
      <p:ext uri="{BB962C8B-B14F-4D97-AF65-F5344CB8AC3E}">
        <p14:creationId xmlns:p14="http://schemas.microsoft.com/office/powerpoint/2010/main" val="3504284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19F7C42-8CF9-419E-9252-982C7E1983EF}" type="slidenum">
              <a:rPr lang="en-US" altLang="en-US"/>
              <a:pPr>
                <a:defRPr/>
              </a:pPr>
              <a:t>‹#›</a:t>
            </a:fld>
            <a:endParaRPr lang="en-US" altLang="en-US"/>
          </a:p>
        </p:txBody>
      </p:sp>
    </p:spTree>
    <p:extLst>
      <p:ext uri="{BB962C8B-B14F-4D97-AF65-F5344CB8AC3E}">
        <p14:creationId xmlns:p14="http://schemas.microsoft.com/office/powerpoint/2010/main" val="3932974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B32E6F21-2817-4AD3-9424-9262FF85458E}" type="slidenum">
              <a:rPr lang="en-US"/>
              <a:pPr>
                <a:defRPr/>
              </a:pPr>
              <a:t>‹#›</a:t>
            </a:fld>
            <a:endParaRPr lang="en-US"/>
          </a:p>
        </p:txBody>
      </p:sp>
    </p:spTree>
    <p:extLst>
      <p:ext uri="{BB962C8B-B14F-4D97-AF65-F5344CB8AC3E}">
        <p14:creationId xmlns:p14="http://schemas.microsoft.com/office/powerpoint/2010/main" val="2662281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1"/>
            </a:lvl1pPr>
            <a:lvl2pPr>
              <a:defRPr b="0"/>
            </a:lvl2pPr>
            <a:lvl3pPr>
              <a:defRPr b="1"/>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9BAF0E23-E9C3-463D-88C4-494081429E87}" type="slidenum">
              <a:rPr lang="en-US"/>
              <a:pPr>
                <a:defRPr/>
              </a:pPr>
              <a:t>‹#›</a:t>
            </a:fld>
            <a:endParaRPr lang="en-US"/>
          </a:p>
        </p:txBody>
      </p:sp>
    </p:spTree>
    <p:extLst>
      <p:ext uri="{BB962C8B-B14F-4D97-AF65-F5344CB8AC3E}">
        <p14:creationId xmlns:p14="http://schemas.microsoft.com/office/powerpoint/2010/main" val="288900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5B0A43FC-6689-4DE8-ABDB-3B9E187A0D1B}" type="slidenum">
              <a:rPr lang="en-US"/>
              <a:pPr>
                <a:defRPr/>
              </a:pPr>
              <a:t>‹#›</a:t>
            </a:fld>
            <a:endParaRPr lang="en-US"/>
          </a:p>
        </p:txBody>
      </p:sp>
    </p:spTree>
    <p:extLst>
      <p:ext uri="{BB962C8B-B14F-4D97-AF65-F5344CB8AC3E}">
        <p14:creationId xmlns:p14="http://schemas.microsoft.com/office/powerpoint/2010/main" val="62058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54102515-9F32-409D-BF59-0945B4F3B7B2}" type="slidenum">
              <a:rPr lang="en-US"/>
              <a:pPr>
                <a:defRPr/>
              </a:pPr>
              <a:t>‹#›</a:t>
            </a:fld>
            <a:endParaRPr lang="en-US"/>
          </a:p>
        </p:txBody>
      </p:sp>
    </p:spTree>
    <p:extLst>
      <p:ext uri="{BB962C8B-B14F-4D97-AF65-F5344CB8AC3E}">
        <p14:creationId xmlns:p14="http://schemas.microsoft.com/office/powerpoint/2010/main" val="434694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068B583C-3CF9-442A-8AFF-9801545409CB}" type="slidenum">
              <a:rPr lang="en-US"/>
              <a:pPr>
                <a:defRPr/>
              </a:pPr>
              <a:t>‹#›</a:t>
            </a:fld>
            <a:endParaRPr lang="en-US"/>
          </a:p>
        </p:txBody>
      </p:sp>
    </p:spTree>
    <p:extLst>
      <p:ext uri="{BB962C8B-B14F-4D97-AF65-F5344CB8AC3E}">
        <p14:creationId xmlns:p14="http://schemas.microsoft.com/office/powerpoint/2010/main" val="4153758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41CA26E8-1517-4AB1-948C-D473D333B146}" type="slidenum">
              <a:rPr lang="en-US"/>
              <a:pPr>
                <a:defRPr/>
              </a:pPr>
              <a:t>‹#›</a:t>
            </a:fld>
            <a:endParaRPr lang="en-US"/>
          </a:p>
        </p:txBody>
      </p:sp>
    </p:spTree>
    <p:extLst>
      <p:ext uri="{BB962C8B-B14F-4D97-AF65-F5344CB8AC3E}">
        <p14:creationId xmlns:p14="http://schemas.microsoft.com/office/powerpoint/2010/main" val="3031335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854C1155-DFA2-4C93-A2F2-5449F7D66579}" type="slidenum">
              <a:rPr lang="en-US"/>
              <a:pPr>
                <a:defRPr/>
              </a:pPr>
              <a:t>‹#›</a:t>
            </a:fld>
            <a:endParaRPr lang="en-US"/>
          </a:p>
        </p:txBody>
      </p:sp>
    </p:spTree>
    <p:extLst>
      <p:ext uri="{BB962C8B-B14F-4D97-AF65-F5344CB8AC3E}">
        <p14:creationId xmlns:p14="http://schemas.microsoft.com/office/powerpoint/2010/main" val="229807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083ECEFC-01A6-43EA-AD0A-D25A996F1184}" type="slidenum">
              <a:rPr lang="en-US"/>
              <a:pPr>
                <a:defRPr/>
              </a:pPr>
              <a:t>‹#›</a:t>
            </a:fld>
            <a:endParaRPr lang="en-US"/>
          </a:p>
        </p:txBody>
      </p:sp>
    </p:spTree>
    <p:extLst>
      <p:ext uri="{BB962C8B-B14F-4D97-AF65-F5344CB8AC3E}">
        <p14:creationId xmlns:p14="http://schemas.microsoft.com/office/powerpoint/2010/main" val="342632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591E236-FDEC-42C4-A1E5-5E5395E5FB41}" type="slidenum">
              <a:rPr lang="en-US" altLang="en-US"/>
              <a:pPr>
                <a:defRPr/>
              </a:pPr>
              <a:t>‹#›</a:t>
            </a:fld>
            <a:endParaRPr lang="en-US" altLang="en-US"/>
          </a:p>
        </p:txBody>
      </p:sp>
    </p:spTree>
    <p:extLst>
      <p:ext uri="{BB962C8B-B14F-4D97-AF65-F5344CB8AC3E}">
        <p14:creationId xmlns:p14="http://schemas.microsoft.com/office/powerpoint/2010/main" val="31300057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09D07D1F-6D35-45BA-AFCE-DFF54E520924}" type="slidenum">
              <a:rPr lang="en-US"/>
              <a:pPr>
                <a:defRPr/>
              </a:pPr>
              <a:t>‹#›</a:t>
            </a:fld>
            <a:endParaRPr lang="en-US"/>
          </a:p>
        </p:txBody>
      </p:sp>
    </p:spTree>
    <p:extLst>
      <p:ext uri="{BB962C8B-B14F-4D97-AF65-F5344CB8AC3E}">
        <p14:creationId xmlns:p14="http://schemas.microsoft.com/office/powerpoint/2010/main" val="3343605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FE84DDAF-A880-428C-8F25-D18E45965A87}" type="slidenum">
              <a:rPr lang="en-US"/>
              <a:pPr>
                <a:defRPr/>
              </a:pPr>
              <a:t>‹#›</a:t>
            </a:fld>
            <a:endParaRPr lang="en-US"/>
          </a:p>
        </p:txBody>
      </p:sp>
    </p:spTree>
    <p:extLst>
      <p:ext uri="{BB962C8B-B14F-4D97-AF65-F5344CB8AC3E}">
        <p14:creationId xmlns:p14="http://schemas.microsoft.com/office/powerpoint/2010/main" val="4185498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C0B3227A-00CE-4038-89E8-926B6792E103}" type="slidenum">
              <a:rPr lang="en-US"/>
              <a:pPr>
                <a:defRPr/>
              </a:pPr>
              <a:t>‹#›</a:t>
            </a:fld>
            <a:endParaRPr lang="en-US"/>
          </a:p>
        </p:txBody>
      </p:sp>
    </p:spTree>
    <p:extLst>
      <p:ext uri="{BB962C8B-B14F-4D97-AF65-F5344CB8AC3E}">
        <p14:creationId xmlns:p14="http://schemas.microsoft.com/office/powerpoint/2010/main" val="1997684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F47E64-3EE4-4A5E-834A-9AAFE578F597}" type="datetime3">
              <a:rPr kumimoji="0" lang="en-US" sz="1200" b="0" i="0" u="none" strike="noStrike" kern="1200" cap="none" spc="0" normalizeH="0" baseline="0" noProof="0" smtClean="0">
                <a:ln>
                  <a:noFill/>
                </a:ln>
                <a:solidFill>
                  <a:srgbClr val="04617B">
                    <a:shade val="9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 October 2019</a:t>
            </a:fld>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4617B">
                    <a:shade val="90000"/>
                  </a:srgbClr>
                </a:solidFill>
                <a:effectLst/>
                <a:uLnTx/>
                <a:uFillTx/>
                <a:latin typeface="Franklin Gothic Book"/>
                <a:ea typeface="+mn-ea"/>
                <a:cs typeface="+mn-cs"/>
              </a:rPr>
              <a:t>CE101 Lec2: Conics and Curves</a:t>
            </a:r>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37F3A-BB05-4587-9A37-8B5E8F8C2482}" type="slidenum">
              <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Tree>
    <p:extLst>
      <p:ext uri="{BB962C8B-B14F-4D97-AF65-F5344CB8AC3E}">
        <p14:creationId xmlns:p14="http://schemas.microsoft.com/office/powerpoint/2010/main" val="346336746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477054"/>
          </a:xfrm>
        </p:spPr>
        <p:txBody>
          <a:bodyPr>
            <a:spAutoFit/>
          </a:bodyPr>
          <a:lstStyle>
            <a:lvl1pPr algn="ctr">
              <a:defRPr sz="2800" b="1" u="sng">
                <a:solidFill>
                  <a:srgbClr val="3333FF"/>
                </a:solidFill>
                <a:latin typeface="Times New Roman" pitchFamily="18" charset="0"/>
                <a:cs typeface="Times New Roman" pitchFamily="18" charset="0"/>
              </a:defRPr>
            </a:lvl1pPr>
          </a:lstStyle>
          <a:p>
            <a:r>
              <a:rPr lang="en-US" dirty="0"/>
              <a:t>Click to edit Master title style</a:t>
            </a:r>
          </a:p>
        </p:txBody>
      </p:sp>
      <p:sp>
        <p:nvSpPr>
          <p:cNvPr id="4" name="Date Placeholder 9"/>
          <p:cNvSpPr>
            <a:spLocks noGrp="1"/>
          </p:cNvSpPr>
          <p:nvPr>
            <p:ph type="dt" sz="half" idx="10"/>
          </p:nvPr>
        </p:nvSpPr>
        <p:spPr>
          <a:xfrm>
            <a:off x="228600" y="228600"/>
            <a:ext cx="1828800" cy="365125"/>
          </a:xfrm>
        </p:spPr>
        <p:txBody>
          <a:bodyPr anchor="ctr" anchorCtr="0"/>
          <a:lstStyle>
            <a:lvl1pPr algn="ctr">
              <a:defRPr sz="2400" b="1" i="1">
                <a:solidFill>
                  <a:schemeClr val="tx1"/>
                </a:solidFill>
                <a:latin typeface="Monotype Corsiva" pitchFamily="66" charset="0"/>
                <a:cs typeface="Times New Roman"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7B02F53F-7AE5-4973-B54E-2DB46515C0B3}" type="datetime3">
              <a:rPr kumimoji="0" lang="en-US" sz="2400" b="1" i="1" u="none" strike="noStrike" kern="1200" cap="none" spc="0" normalizeH="0" baseline="0" noProof="0" smtClean="0">
                <a:ln>
                  <a:noFill/>
                </a:ln>
                <a:solidFill>
                  <a:prstClr val="black"/>
                </a:solidFill>
                <a:effectLst/>
                <a:uLnTx/>
                <a:uFillTx/>
                <a:latin typeface="Monotype Corsiva" pitchFamily="66" charset="0"/>
                <a:ea typeface="+mn-ea"/>
                <a:cs typeface="Times New Roman"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 October 2019</a:t>
            </a:fld>
            <a:endParaRPr kumimoji="0" lang="en-US" sz="2400" b="1" i="1" u="none" strike="noStrike" kern="1200" cap="none" spc="0" normalizeH="0" baseline="0" noProof="0" dirty="0">
              <a:ln>
                <a:noFill/>
              </a:ln>
              <a:solidFill>
                <a:prstClr val="black"/>
              </a:solidFill>
              <a:effectLst/>
              <a:uLnTx/>
              <a:uFillTx/>
              <a:latin typeface="Monotype Corsiva" pitchFamily="66" charset="0"/>
              <a:ea typeface="+mn-ea"/>
              <a:cs typeface="Times New Roman" pitchFamily="18" charset="0"/>
            </a:endParaRPr>
          </a:p>
        </p:txBody>
      </p:sp>
      <p:sp>
        <p:nvSpPr>
          <p:cNvPr id="5" name="Footer Placeholder 21"/>
          <p:cNvSpPr>
            <a:spLocks noGrp="1"/>
          </p:cNvSpPr>
          <p:nvPr>
            <p:ph type="ftr" sz="quarter" idx="11"/>
          </p:nvPr>
        </p:nvSpPr>
        <p:spPr>
          <a:xfrm>
            <a:off x="1981200" y="228600"/>
            <a:ext cx="5562600" cy="369888"/>
          </a:xfrm>
        </p:spPr>
        <p:txBody>
          <a:bodyPr wrap="square" anchor="ctr" anchorCtr="0">
            <a:spAutoFit/>
          </a:bodyPr>
          <a:lstStyle>
            <a:lvl1pPr algn="ctr" fontAlgn="base">
              <a:spcBef>
                <a:spcPct val="0"/>
              </a:spcBef>
              <a:spcAft>
                <a:spcPct val="0"/>
              </a:spcAft>
              <a:defRPr sz="2400" b="1" dirty="0" smtClean="0">
                <a:solidFill>
                  <a:schemeClr val="tx1"/>
                </a:solidFill>
                <a:latin typeface="Monotype Corsiva" pitchFamily="66" charset="0"/>
                <a:cs typeface="Times New Roman"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2400" b="1" i="0" u="none" strike="noStrike" kern="1200" cap="none" spc="0" normalizeH="0" baseline="0" noProof="0">
                <a:ln>
                  <a:noFill/>
                </a:ln>
                <a:solidFill>
                  <a:prstClr val="black"/>
                </a:solidFill>
                <a:effectLst/>
                <a:uLnTx/>
                <a:uFillTx/>
                <a:latin typeface="Monotype Corsiva" pitchFamily="66" charset="0"/>
                <a:ea typeface="+mn-ea"/>
                <a:cs typeface="Times New Roman" pitchFamily="18" charset="0"/>
              </a:rPr>
              <a:t>CE101 Lec2: Conics and Curves</a:t>
            </a:r>
            <a:endParaRPr kumimoji="0" lang="en-US" sz="2400" b="1" i="0" u="none" strike="noStrike" kern="1200" cap="none" spc="0" normalizeH="0" baseline="0" noProof="0" dirty="0">
              <a:ln>
                <a:noFill/>
              </a:ln>
              <a:solidFill>
                <a:prstClr val="black"/>
              </a:solidFill>
              <a:effectLst/>
              <a:uLnTx/>
              <a:uFillTx/>
              <a:latin typeface="Monotype Corsiva" pitchFamily="66" charset="0"/>
              <a:ea typeface="+mn-ea"/>
              <a:cs typeface="Times New Roman" pitchFamily="18" charset="0"/>
            </a:endParaRPr>
          </a:p>
        </p:txBody>
      </p:sp>
      <p:sp>
        <p:nvSpPr>
          <p:cNvPr id="6" name="Slide Number Placeholder 17"/>
          <p:cNvSpPr>
            <a:spLocks noGrp="1"/>
          </p:cNvSpPr>
          <p:nvPr>
            <p:ph type="sldNum" sz="quarter" idx="12"/>
          </p:nvPr>
        </p:nvSpPr>
        <p:spPr>
          <a:xfrm>
            <a:off x="7772400" y="244475"/>
            <a:ext cx="914400" cy="365125"/>
          </a:xfrm>
        </p:spPr>
        <p:txBody>
          <a:bodyPr anchor="ctr" anchorCtr="0"/>
          <a:lstStyle>
            <a:lvl1pPr algn="ctr">
              <a:defRPr sz="2400" b="1">
                <a:solidFill>
                  <a:schemeClr val="tx1"/>
                </a:solidFill>
                <a:latin typeface="Monotype Corsiva" pitchFamily="66" charset="0"/>
                <a:cs typeface="Times New Roman"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1F63554-3180-4DAB-8FBB-F3364C1A10A9}" type="slidenum">
              <a:rPr kumimoji="0" lang="en-US" sz="2400" b="1" i="0" u="none" strike="noStrike" kern="1200" cap="none" spc="0" normalizeH="0" baseline="0" noProof="0">
                <a:ln>
                  <a:noFill/>
                </a:ln>
                <a:solidFill>
                  <a:prstClr val="black"/>
                </a:solidFill>
                <a:effectLst/>
                <a:uLnTx/>
                <a:uFillTx/>
                <a:latin typeface="Monotype Corsiva" pitchFamily="66" charset="0"/>
                <a:ea typeface="+mn-ea"/>
                <a:cs typeface="Times New Roman"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2400" b="1" i="0" u="none" strike="noStrike" kern="1200" cap="none" spc="0" normalizeH="0" baseline="0" noProof="0" dirty="0">
              <a:ln>
                <a:noFill/>
              </a:ln>
              <a:solidFill>
                <a:prstClr val="black"/>
              </a:solidFill>
              <a:effectLst/>
              <a:uLnTx/>
              <a:uFillTx/>
              <a:latin typeface="Monotype Corsiva" pitchFamily="66" charset="0"/>
              <a:ea typeface="+mn-ea"/>
              <a:cs typeface="Times New Roman" pitchFamily="18" charset="0"/>
            </a:endParaRPr>
          </a:p>
        </p:txBody>
      </p:sp>
      <p:sp>
        <p:nvSpPr>
          <p:cNvPr id="3" name="Content Placeholder 2"/>
          <p:cNvSpPr>
            <a:spLocks noGrp="1"/>
          </p:cNvSpPr>
          <p:nvPr>
            <p:ph idx="1"/>
          </p:nvPr>
        </p:nvSpPr>
        <p:spPr>
          <a:xfrm>
            <a:off x="457200" y="1295400"/>
            <a:ext cx="8229600" cy="2046714"/>
          </a:xfrm>
        </p:spPr>
        <p:txBody>
          <a:bodyPr>
            <a:spAutoFit/>
          </a:bodyPr>
          <a:lstStyle>
            <a:lvl1pPr algn="just">
              <a:spcBef>
                <a:spcPts val="600"/>
              </a:spcBef>
              <a:spcAft>
                <a:spcPts val="300"/>
              </a:spcAft>
              <a:buClrTx/>
              <a:buSzPct val="80000"/>
              <a:defRPr sz="2400">
                <a:latin typeface="Times New Roman" pitchFamily="18" charset="0"/>
                <a:cs typeface="Times New Roman" pitchFamily="18" charset="0"/>
              </a:defRPr>
            </a:lvl1pPr>
            <a:lvl2pPr algn="just">
              <a:spcBef>
                <a:spcPts val="600"/>
              </a:spcBef>
              <a:spcAft>
                <a:spcPts val="300"/>
              </a:spcAft>
              <a:buClr>
                <a:srgbClr val="FF0000"/>
              </a:buClr>
              <a:buFont typeface="Wingdings" pitchFamily="2" charset="2"/>
              <a:buChar char="v"/>
              <a:defRPr sz="2000" i="0">
                <a:latin typeface="Times New Roman" pitchFamily="18" charset="0"/>
                <a:cs typeface="Times New Roman" pitchFamily="18" charset="0"/>
              </a:defRPr>
            </a:lvl2pPr>
            <a:lvl3pPr algn="just">
              <a:spcBef>
                <a:spcPts val="600"/>
              </a:spcBef>
              <a:spcAft>
                <a:spcPts val="300"/>
              </a:spcAft>
              <a:buClr>
                <a:srgbClr val="7030A0"/>
              </a:buClr>
              <a:buFont typeface="Wingdings" pitchFamily="2" charset="2"/>
              <a:buChar char="§"/>
              <a:defRPr sz="1800">
                <a:latin typeface="Times New Roman" pitchFamily="18" charset="0"/>
                <a:cs typeface="Times New Roman" pitchFamily="18" charset="0"/>
              </a:defRPr>
            </a:lvl3pPr>
            <a:lvl4pPr algn="just">
              <a:spcBef>
                <a:spcPts val="600"/>
              </a:spcBef>
              <a:spcAft>
                <a:spcPts val="300"/>
              </a:spcAft>
              <a:buClrTx/>
              <a:defRPr sz="1600"/>
            </a:lvl4pPr>
            <a:lvl5pPr algn="just">
              <a:spcBef>
                <a:spcPts val="600"/>
              </a:spcBef>
              <a:spcAft>
                <a:spcPts val="300"/>
              </a:spcAft>
              <a:buClr>
                <a:srgbClr val="FF0000"/>
              </a:buClr>
              <a:buFont typeface="Wingdings" pitchFamily="2" charset="2"/>
              <a:buChar char="Ø"/>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15068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E1B06D-4784-4CAA-82F2-A97A05E6B819}" type="datetime3">
              <a:rPr kumimoji="0" lang="en-US" sz="1200" b="0" i="0" u="none" strike="noStrike" kern="1200" cap="none" spc="0" normalizeH="0" baseline="0" noProof="0" smtClean="0">
                <a:ln>
                  <a:noFill/>
                </a:ln>
                <a:solidFill>
                  <a:srgbClr val="04617B">
                    <a:shade val="9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 October 2019</a:t>
            </a:fld>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rPr>
              <a:t>CE101 Lec2: Conics and Curves</a:t>
            </a: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32E46E4-BA92-427D-A35F-E0F3BAA96972}" type="slidenum">
              <a:rPr kumimoji="0" lang="en-US" altLang="en-US" sz="1200" b="0" i="0" u="none" strike="noStrike" kern="1200" cap="none" spc="0" normalizeH="0" baseline="0" noProof="0">
                <a:ln>
                  <a:noFill/>
                </a:ln>
                <a:solidFill>
                  <a:srgbClr val="04617B">
                    <a:shade val="90000"/>
                  </a:srgbClr>
                </a:solidFill>
                <a:effectLst/>
                <a:uLnTx/>
                <a:uFillTx/>
                <a:latin typeface="Franklin Gothic Boo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Tree>
    <p:extLst>
      <p:ext uri="{BB962C8B-B14F-4D97-AF65-F5344CB8AC3E}">
        <p14:creationId xmlns:p14="http://schemas.microsoft.com/office/powerpoint/2010/main" val="42884079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E06D33D-C0A1-4331-8901-C1E2F61EAA4A}" type="slidenum">
              <a:rPr lang="en-US" altLang="en-US"/>
              <a:pPr>
                <a:defRPr/>
              </a:pPr>
              <a:t>‹#›</a:t>
            </a:fld>
            <a:endParaRPr lang="en-US" altLang="en-US"/>
          </a:p>
        </p:txBody>
      </p:sp>
    </p:spTree>
    <p:extLst>
      <p:ext uri="{BB962C8B-B14F-4D97-AF65-F5344CB8AC3E}">
        <p14:creationId xmlns:p14="http://schemas.microsoft.com/office/powerpoint/2010/main" val="1091091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899CDCC-8611-4C8A-8A39-BA848CE7FAD4}" type="slidenum">
              <a:rPr lang="en-US" altLang="en-US"/>
              <a:pPr>
                <a:defRPr/>
              </a:pPr>
              <a:t>‹#›</a:t>
            </a:fld>
            <a:endParaRPr lang="en-US" altLang="en-US"/>
          </a:p>
        </p:txBody>
      </p:sp>
    </p:spTree>
    <p:extLst>
      <p:ext uri="{BB962C8B-B14F-4D97-AF65-F5344CB8AC3E}">
        <p14:creationId xmlns:p14="http://schemas.microsoft.com/office/powerpoint/2010/main" val="28088674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9591CF3-3D07-463C-97E3-211EFEC9F180}" type="slidenum">
              <a:rPr lang="en-US" altLang="en-US"/>
              <a:pPr>
                <a:defRPr/>
              </a:pPr>
              <a:t>‹#›</a:t>
            </a:fld>
            <a:endParaRPr lang="en-US" altLang="en-US"/>
          </a:p>
        </p:txBody>
      </p:sp>
    </p:spTree>
    <p:extLst>
      <p:ext uri="{BB962C8B-B14F-4D97-AF65-F5344CB8AC3E}">
        <p14:creationId xmlns:p14="http://schemas.microsoft.com/office/powerpoint/2010/main" val="1343257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A86ACE6-BABA-4B60-8EF0-A819A1F59156}" type="slidenum">
              <a:rPr lang="en-US" altLang="en-US"/>
              <a:pPr>
                <a:defRPr/>
              </a:pPr>
              <a:t>‹#›</a:t>
            </a:fld>
            <a:endParaRPr lang="en-US" altLang="en-US"/>
          </a:p>
        </p:txBody>
      </p:sp>
    </p:spTree>
    <p:extLst>
      <p:ext uri="{BB962C8B-B14F-4D97-AF65-F5344CB8AC3E}">
        <p14:creationId xmlns:p14="http://schemas.microsoft.com/office/powerpoint/2010/main" val="60490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697C9DE-629E-4441-81AA-07CC766656A2}" type="slidenum">
              <a:rPr lang="en-US" altLang="en-US"/>
              <a:pPr>
                <a:defRPr/>
              </a:pPr>
              <a:t>‹#›</a:t>
            </a:fld>
            <a:endParaRPr lang="en-US" altLang="en-US"/>
          </a:p>
        </p:txBody>
      </p:sp>
    </p:spTree>
    <p:extLst>
      <p:ext uri="{BB962C8B-B14F-4D97-AF65-F5344CB8AC3E}">
        <p14:creationId xmlns:p14="http://schemas.microsoft.com/office/powerpoint/2010/main" val="4045959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FD579FBE-51CB-47B7-A233-39B1FE58CECF}" type="slidenum">
              <a:rPr lang="en-US" altLang="en-US"/>
              <a:pPr>
                <a:defRPr/>
              </a:pPr>
              <a:t>‹#›</a:t>
            </a:fld>
            <a:endParaRPr lang="en-US" altLang="en-US"/>
          </a:p>
        </p:txBody>
      </p:sp>
    </p:spTree>
    <p:extLst>
      <p:ext uri="{BB962C8B-B14F-4D97-AF65-F5344CB8AC3E}">
        <p14:creationId xmlns:p14="http://schemas.microsoft.com/office/powerpoint/2010/main" val="81677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425C9E3A-7583-4AB9-8499-D1CF57D8AB0C}" type="slidenum">
              <a:rPr lang="en-US" altLang="en-US"/>
              <a:pPr>
                <a:defRPr/>
              </a:pPr>
              <a:t>‹#›</a:t>
            </a:fld>
            <a:endParaRPr lang="en-US" altLang="en-US"/>
          </a:p>
        </p:txBody>
      </p:sp>
    </p:spTree>
    <p:extLst>
      <p:ext uri="{BB962C8B-B14F-4D97-AF65-F5344CB8AC3E}">
        <p14:creationId xmlns:p14="http://schemas.microsoft.com/office/powerpoint/2010/main" val="30142679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A7B041BB-6890-44D5-95FB-FA671C06767C}" type="slidenum">
              <a:rPr lang="en-US" altLang="en-US"/>
              <a:pPr>
                <a:defRPr/>
              </a:pPr>
              <a:t>‹#›</a:t>
            </a:fld>
            <a:endParaRPr lang="en-US" altLang="en-US"/>
          </a:p>
        </p:txBody>
      </p:sp>
    </p:spTree>
    <p:extLst>
      <p:ext uri="{BB962C8B-B14F-4D97-AF65-F5344CB8AC3E}">
        <p14:creationId xmlns:p14="http://schemas.microsoft.com/office/powerpoint/2010/main" val="2793146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447453F-B976-4434-8A58-27787887335D}" type="slidenum">
              <a:rPr lang="en-US" altLang="en-US"/>
              <a:pPr>
                <a:defRPr/>
              </a:pPr>
              <a:t>‹#›</a:t>
            </a:fld>
            <a:endParaRPr lang="en-US" altLang="en-US"/>
          </a:p>
        </p:txBody>
      </p:sp>
    </p:spTree>
    <p:extLst>
      <p:ext uri="{BB962C8B-B14F-4D97-AF65-F5344CB8AC3E}">
        <p14:creationId xmlns:p14="http://schemas.microsoft.com/office/powerpoint/2010/main" val="6742715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7AFDA4E-B769-425B-B80F-4EDD350D0777}" type="slidenum">
              <a:rPr lang="en-US" altLang="en-US"/>
              <a:pPr>
                <a:defRPr/>
              </a:pPr>
              <a:t>‹#›</a:t>
            </a:fld>
            <a:endParaRPr lang="en-US" altLang="en-US"/>
          </a:p>
        </p:txBody>
      </p:sp>
    </p:spTree>
    <p:extLst>
      <p:ext uri="{BB962C8B-B14F-4D97-AF65-F5344CB8AC3E}">
        <p14:creationId xmlns:p14="http://schemas.microsoft.com/office/powerpoint/2010/main" val="16346959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E9F4943-61CF-4770-88B1-AB31F7D70CE3}" type="slidenum">
              <a:rPr lang="en-US" altLang="en-US"/>
              <a:pPr>
                <a:defRPr/>
              </a:pPr>
              <a:t>‹#›</a:t>
            </a:fld>
            <a:endParaRPr lang="en-US" altLang="en-US"/>
          </a:p>
        </p:txBody>
      </p:sp>
    </p:spTree>
    <p:extLst>
      <p:ext uri="{BB962C8B-B14F-4D97-AF65-F5344CB8AC3E}">
        <p14:creationId xmlns:p14="http://schemas.microsoft.com/office/powerpoint/2010/main" val="1768625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56D6B3B-93B0-416D-BBA3-F30EC3F7E5FB}" type="slidenum">
              <a:rPr lang="en-US" altLang="en-US"/>
              <a:pPr>
                <a:defRPr/>
              </a:pPr>
              <a:t>‹#›</a:t>
            </a:fld>
            <a:endParaRPr lang="en-US" altLang="en-US"/>
          </a:p>
        </p:txBody>
      </p:sp>
    </p:spTree>
    <p:extLst>
      <p:ext uri="{BB962C8B-B14F-4D97-AF65-F5344CB8AC3E}">
        <p14:creationId xmlns:p14="http://schemas.microsoft.com/office/powerpoint/2010/main" val="3768013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7106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1"/>
            </a:lvl1pPr>
            <a:lvl2pPr>
              <a:defRPr b="0"/>
            </a:lvl2pPr>
            <a:lvl3pPr>
              <a:defRPr b="1"/>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32188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587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EF53AF4-87D3-4B14-9595-14CE05534AD3}" type="slidenum">
              <a:rPr lang="en-US" altLang="en-US"/>
              <a:pPr>
                <a:defRPr/>
              </a:pPr>
              <a:t>‹#›</a:t>
            </a:fld>
            <a:endParaRPr lang="en-US" altLang="en-US"/>
          </a:p>
        </p:txBody>
      </p:sp>
    </p:spTree>
    <p:extLst>
      <p:ext uri="{BB962C8B-B14F-4D97-AF65-F5344CB8AC3E}">
        <p14:creationId xmlns:p14="http://schemas.microsoft.com/office/powerpoint/2010/main" val="23891818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9727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14697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18648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9123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726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19660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62114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5498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04532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06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D28B0164-EEC8-4C12-ABAA-CD7BA3802C75}" type="slidenum">
              <a:rPr lang="en-US" altLang="en-US"/>
              <a:pPr>
                <a:defRPr/>
              </a:pPr>
              <a:t>‹#›</a:t>
            </a:fld>
            <a:endParaRPr lang="en-US" altLang="en-US"/>
          </a:p>
        </p:txBody>
      </p:sp>
    </p:spTree>
    <p:extLst>
      <p:ext uri="{BB962C8B-B14F-4D97-AF65-F5344CB8AC3E}">
        <p14:creationId xmlns:p14="http://schemas.microsoft.com/office/powerpoint/2010/main" val="39993088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26651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850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1110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49538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1567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9420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99075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206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27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C6191695-A1CE-42EA-8FC8-FB6CC0122CC3}" type="slidenum">
              <a:rPr lang="en-US" altLang="en-US"/>
              <a:pPr>
                <a:defRPr/>
              </a:pPr>
              <a:t>‹#›</a:t>
            </a:fld>
            <a:endParaRPr lang="en-US" altLang="en-US"/>
          </a:p>
        </p:txBody>
      </p:sp>
    </p:spTree>
    <p:extLst>
      <p:ext uri="{BB962C8B-B14F-4D97-AF65-F5344CB8AC3E}">
        <p14:creationId xmlns:p14="http://schemas.microsoft.com/office/powerpoint/2010/main" val="319706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1E07E30B-DE68-4065-9D94-1154D96D276A}" type="slidenum">
              <a:rPr lang="en-US" altLang="en-US"/>
              <a:pPr>
                <a:defRPr/>
              </a:pPr>
              <a:t>‹#›</a:t>
            </a:fld>
            <a:endParaRPr lang="en-US" altLang="en-US"/>
          </a:p>
        </p:txBody>
      </p:sp>
    </p:spTree>
    <p:extLst>
      <p:ext uri="{BB962C8B-B14F-4D97-AF65-F5344CB8AC3E}">
        <p14:creationId xmlns:p14="http://schemas.microsoft.com/office/powerpoint/2010/main" val="54888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0FFF555-65AE-4054-B370-35BA318C341E}" type="slidenum">
              <a:rPr lang="en-US" altLang="en-US"/>
              <a:pPr>
                <a:defRPr/>
              </a:pPr>
              <a:t>‹#›</a:t>
            </a:fld>
            <a:endParaRPr lang="en-US" altLang="en-US"/>
          </a:p>
        </p:txBody>
      </p:sp>
    </p:spTree>
    <p:extLst>
      <p:ext uri="{BB962C8B-B14F-4D97-AF65-F5344CB8AC3E}">
        <p14:creationId xmlns:p14="http://schemas.microsoft.com/office/powerpoint/2010/main" val="199128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45C58F9-1BB8-455F-B41E-56EA44CF5E0D}" type="slidenum">
              <a:rPr lang="en-US" altLang="en-US"/>
              <a:pPr>
                <a:defRPr/>
              </a:pPr>
              <a:t>‹#›</a:t>
            </a:fld>
            <a:endParaRPr lang="en-US" altLang="en-US"/>
          </a:p>
        </p:txBody>
      </p:sp>
    </p:spTree>
    <p:extLst>
      <p:ext uri="{BB962C8B-B14F-4D97-AF65-F5344CB8AC3E}">
        <p14:creationId xmlns:p14="http://schemas.microsoft.com/office/powerpoint/2010/main" val="3333400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47AF87F-D514-4CE8-B39F-19D051A141A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533400"/>
          </a:xfrm>
          <a:prstGeom prst="rect">
            <a:avLst/>
          </a:prstGeom>
          <a:solidFill>
            <a:schemeClr val="tx2">
              <a:lumMod val="40000"/>
              <a:lumOff val="60000"/>
            </a:schemeClr>
          </a:solidFill>
        </p:spPr>
        <p:txBody>
          <a:bodyPr vert="horz" lIns="91440" tIns="45720" rIns="91440" bIns="45720" rtlCol="0" anchor="ctr">
            <a:noAutofit/>
          </a:bodyPr>
          <a:lstStyle/>
          <a:p>
            <a:r>
              <a:rPr lang="en-US" dirty="0"/>
              <a:t>Click to edit Master title style</a:t>
            </a:r>
          </a:p>
        </p:txBody>
      </p:sp>
      <p:sp>
        <p:nvSpPr>
          <p:cNvPr id="2051" name="Text Placeholder 2"/>
          <p:cNvSpPr>
            <a:spLocks noGrp="1"/>
          </p:cNvSpPr>
          <p:nvPr>
            <p:ph type="body" idx="1"/>
          </p:nvPr>
        </p:nvSpPr>
        <p:spPr bwMode="auto">
          <a:xfrm>
            <a:off x="457200" y="685800"/>
            <a:ext cx="8229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defRPr>
            </a:lvl1pPr>
          </a:lstStyle>
          <a:p>
            <a:pPr>
              <a:defRPr/>
            </a:pPr>
            <a:fld id="{BD5E2E46-EEA2-48C1-A2F4-0CD60183212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ftr="0" dt="0"/>
  <p:txStyles>
    <p:titleStyle>
      <a:lvl1pPr algn="ctr" rtl="0" eaLnBrk="0" fontAlgn="base" hangingPunct="0">
        <a:spcBef>
          <a:spcPct val="0"/>
        </a:spcBef>
        <a:spcAft>
          <a:spcPct val="0"/>
        </a:spcAft>
        <a:defRPr sz="3600" b="1" kern="1200">
          <a:solidFill>
            <a:schemeClr val="tx1"/>
          </a:solidFill>
          <a:latin typeface="Garamond" pitchFamily="18" charset="0"/>
          <a:ea typeface="+mj-ea"/>
          <a:cs typeface="+mj-cs"/>
        </a:defRPr>
      </a:lvl1pPr>
      <a:lvl2pPr algn="ctr" rtl="0" eaLnBrk="0" fontAlgn="base" hangingPunct="0">
        <a:spcBef>
          <a:spcPct val="0"/>
        </a:spcBef>
        <a:spcAft>
          <a:spcPct val="0"/>
        </a:spcAft>
        <a:defRPr sz="3600" b="1">
          <a:solidFill>
            <a:schemeClr val="tx1"/>
          </a:solidFill>
          <a:latin typeface="Garamond" panose="02020404030301010803" pitchFamily="18" charset="0"/>
        </a:defRPr>
      </a:lvl2pPr>
      <a:lvl3pPr algn="ctr" rtl="0" eaLnBrk="0" fontAlgn="base" hangingPunct="0">
        <a:spcBef>
          <a:spcPct val="0"/>
        </a:spcBef>
        <a:spcAft>
          <a:spcPct val="0"/>
        </a:spcAft>
        <a:defRPr sz="3600" b="1">
          <a:solidFill>
            <a:schemeClr val="tx1"/>
          </a:solidFill>
          <a:latin typeface="Garamond" panose="02020404030301010803" pitchFamily="18" charset="0"/>
        </a:defRPr>
      </a:lvl3pPr>
      <a:lvl4pPr algn="ctr" rtl="0" eaLnBrk="0" fontAlgn="base" hangingPunct="0">
        <a:spcBef>
          <a:spcPct val="0"/>
        </a:spcBef>
        <a:spcAft>
          <a:spcPct val="0"/>
        </a:spcAft>
        <a:defRPr sz="3600" b="1">
          <a:solidFill>
            <a:schemeClr val="tx1"/>
          </a:solidFill>
          <a:latin typeface="Garamond" panose="02020404030301010803" pitchFamily="18" charset="0"/>
        </a:defRPr>
      </a:lvl4pPr>
      <a:lvl5pPr algn="ctr" rtl="0" eaLnBrk="0" fontAlgn="base" hangingPunct="0">
        <a:spcBef>
          <a:spcPct val="0"/>
        </a:spcBef>
        <a:spcAft>
          <a:spcPct val="0"/>
        </a:spcAft>
        <a:defRPr sz="3600" b="1">
          <a:solidFill>
            <a:schemeClr val="tx1"/>
          </a:solidFill>
          <a:latin typeface="Garamond" panose="02020404030301010803" pitchFamily="18" charset="0"/>
        </a:defRPr>
      </a:lvl5pPr>
      <a:lvl6pPr marL="457200" algn="ctr" rtl="0" fontAlgn="base">
        <a:spcBef>
          <a:spcPct val="0"/>
        </a:spcBef>
        <a:spcAft>
          <a:spcPct val="0"/>
        </a:spcAft>
        <a:defRPr sz="3600" b="1">
          <a:solidFill>
            <a:schemeClr val="tx1"/>
          </a:solidFill>
          <a:latin typeface="Garamond" panose="02020404030301010803" pitchFamily="18" charset="0"/>
        </a:defRPr>
      </a:lvl6pPr>
      <a:lvl7pPr marL="914400" algn="ctr" rtl="0" fontAlgn="base">
        <a:spcBef>
          <a:spcPct val="0"/>
        </a:spcBef>
        <a:spcAft>
          <a:spcPct val="0"/>
        </a:spcAft>
        <a:defRPr sz="3600" b="1">
          <a:solidFill>
            <a:schemeClr val="tx1"/>
          </a:solidFill>
          <a:latin typeface="Garamond" panose="02020404030301010803" pitchFamily="18" charset="0"/>
        </a:defRPr>
      </a:lvl7pPr>
      <a:lvl8pPr marL="1371600" algn="ctr" rtl="0" fontAlgn="base">
        <a:spcBef>
          <a:spcPct val="0"/>
        </a:spcBef>
        <a:spcAft>
          <a:spcPct val="0"/>
        </a:spcAft>
        <a:defRPr sz="3600" b="1">
          <a:solidFill>
            <a:schemeClr val="tx1"/>
          </a:solidFill>
          <a:latin typeface="Garamond" panose="02020404030301010803" pitchFamily="18" charset="0"/>
        </a:defRPr>
      </a:lvl8pPr>
      <a:lvl9pPr marL="1828800" algn="ctr" rtl="0" fontAlgn="base">
        <a:spcBef>
          <a:spcPct val="0"/>
        </a:spcBef>
        <a:spcAft>
          <a:spcPct val="0"/>
        </a:spcAft>
        <a:defRPr sz="3600" b="1">
          <a:solidFill>
            <a:schemeClr val="tx1"/>
          </a:solidFill>
          <a:latin typeface="Garamond" panose="02020404030301010803"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Garamond" pitchFamily="18"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Times" pitchFamily="18"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638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638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70C6FA8-9FD2-4020-9B92-AAD957B8F554}" type="datetime3">
              <a:rPr kumimoji="0" lang="en-US" sz="1200" b="0" i="0" u="none" strike="noStrike" kern="1200" cap="none" spc="0" normalizeH="0" baseline="0" noProof="0" smtClean="0">
                <a:ln>
                  <a:noFill/>
                </a:ln>
                <a:solidFill>
                  <a:srgbClr val="04617B">
                    <a:shade val="9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 October 2019</a:t>
            </a:fld>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u="none">
                <a:solidFill>
                  <a:schemeClr val="tx2">
                    <a:shade val="90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4617B">
                    <a:shade val="90000"/>
                  </a:srgbClr>
                </a:solidFill>
                <a:effectLst/>
                <a:uLnTx/>
                <a:uFillTx/>
                <a:latin typeface="Franklin Gothic Book"/>
                <a:ea typeface="+mn-ea"/>
                <a:cs typeface="+mn-cs"/>
              </a:rPr>
              <a:t>CE101 Lec2: Conics and Curves</a:t>
            </a:r>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u="none">
                <a:solidFill>
                  <a:schemeClr val="tx2">
                    <a:shade val="9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25A11F-53B3-45DC-85D0-8C2518F7BDFB}" type="slidenum">
              <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4617B">
                  <a:shade val="90000"/>
                </a:srgbClr>
              </a:solidFill>
              <a:effectLst/>
              <a:uLnTx/>
              <a:uFillTx/>
              <a:latin typeface="Franklin Gothic Book"/>
              <a:ea typeface="+mn-ea"/>
              <a:cs typeface="+mn-cs"/>
            </a:endParaRPr>
          </a:p>
        </p:txBody>
      </p:sp>
      <p:grpSp>
        <p:nvGrpSpPr>
          <p:cNvPr id="1639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Tree>
    <p:extLst>
      <p:ext uri="{BB962C8B-B14F-4D97-AF65-F5344CB8AC3E}">
        <p14:creationId xmlns:p14="http://schemas.microsoft.com/office/powerpoint/2010/main" val="222072330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Lst>
  <p:transition/>
  <p:hf hd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Franklin Gothic Medium" pitchFamily="34" charset="0"/>
        </a:defRPr>
      </a:lvl2pPr>
      <a:lvl3pPr algn="l" rtl="0" eaLnBrk="0" fontAlgn="base" hangingPunct="0">
        <a:spcBef>
          <a:spcPct val="0"/>
        </a:spcBef>
        <a:spcAft>
          <a:spcPct val="0"/>
        </a:spcAft>
        <a:defRPr sz="5000">
          <a:solidFill>
            <a:schemeClr val="tx2"/>
          </a:solidFill>
          <a:latin typeface="Franklin Gothic Medium" pitchFamily="34" charset="0"/>
        </a:defRPr>
      </a:lvl3pPr>
      <a:lvl4pPr algn="l" rtl="0" eaLnBrk="0" fontAlgn="base" hangingPunct="0">
        <a:spcBef>
          <a:spcPct val="0"/>
        </a:spcBef>
        <a:spcAft>
          <a:spcPct val="0"/>
        </a:spcAft>
        <a:defRPr sz="5000">
          <a:solidFill>
            <a:schemeClr val="tx2"/>
          </a:solidFill>
          <a:latin typeface="Franklin Gothic Medium" pitchFamily="34" charset="0"/>
        </a:defRPr>
      </a:lvl4pPr>
      <a:lvl5pPr algn="l" rtl="0" eaLnBrk="0" fontAlgn="base" hangingPunct="0">
        <a:spcBef>
          <a:spcPct val="0"/>
        </a:spcBef>
        <a:spcAft>
          <a:spcPct val="0"/>
        </a:spcAft>
        <a:defRPr sz="5000">
          <a:solidFill>
            <a:schemeClr val="tx2"/>
          </a:solidFill>
          <a:latin typeface="Franklin Gothic Medium" pitchFamily="34" charset="0"/>
        </a:defRPr>
      </a:lvl5pPr>
      <a:lvl6pPr marL="457200" algn="l" rtl="0" fontAlgn="base">
        <a:spcBef>
          <a:spcPct val="0"/>
        </a:spcBef>
        <a:spcAft>
          <a:spcPct val="0"/>
        </a:spcAft>
        <a:defRPr sz="5000">
          <a:solidFill>
            <a:schemeClr val="tx2"/>
          </a:solidFill>
          <a:latin typeface="Franklin Gothic Medium" pitchFamily="34" charset="0"/>
        </a:defRPr>
      </a:lvl6pPr>
      <a:lvl7pPr marL="914400" algn="l" rtl="0" fontAlgn="base">
        <a:spcBef>
          <a:spcPct val="0"/>
        </a:spcBef>
        <a:spcAft>
          <a:spcPct val="0"/>
        </a:spcAft>
        <a:defRPr sz="5000">
          <a:solidFill>
            <a:schemeClr val="tx2"/>
          </a:solidFill>
          <a:latin typeface="Franklin Gothic Medium" pitchFamily="34" charset="0"/>
        </a:defRPr>
      </a:lvl7pPr>
      <a:lvl8pPr marL="1371600" algn="l" rtl="0" fontAlgn="base">
        <a:spcBef>
          <a:spcPct val="0"/>
        </a:spcBef>
        <a:spcAft>
          <a:spcPct val="0"/>
        </a:spcAft>
        <a:defRPr sz="5000">
          <a:solidFill>
            <a:schemeClr val="tx2"/>
          </a:solidFill>
          <a:latin typeface="Franklin Gothic Medium" pitchFamily="34" charset="0"/>
        </a:defRPr>
      </a:lvl8pPr>
      <a:lvl9pPr marL="1828800" algn="l" rtl="0" fontAlgn="base">
        <a:spcBef>
          <a:spcPct val="0"/>
        </a:spcBef>
        <a:spcAft>
          <a:spcPct val="0"/>
        </a:spcAft>
        <a:defRPr sz="5000">
          <a:solidFill>
            <a:schemeClr val="tx2"/>
          </a:solidFill>
          <a:latin typeface="Franklin Gothic Medium"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A4645D8-4300-428C-8ADB-123A7A2194D6}" type="slidenum">
              <a:rPr lang="en-US" altLang="en-US"/>
              <a:pPr>
                <a:defRPr/>
              </a:pPr>
              <a:t>‹#›</a:t>
            </a:fld>
            <a:endParaRPr lang="en-US" altLang="en-US"/>
          </a:p>
        </p:txBody>
      </p:sp>
    </p:spTree>
    <p:extLst>
      <p:ext uri="{BB962C8B-B14F-4D97-AF65-F5344CB8AC3E}">
        <p14:creationId xmlns:p14="http://schemas.microsoft.com/office/powerpoint/2010/main" val="306850308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533400"/>
          </a:xfrm>
          <a:prstGeom prst="rect">
            <a:avLst/>
          </a:prstGeom>
          <a:solidFill>
            <a:schemeClr val="tx2">
              <a:lumMod val="40000"/>
              <a:lumOff val="6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685800"/>
            <a:ext cx="8229600" cy="5943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5785932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ctr" defTabSz="914400" rtl="0" eaLnBrk="1" latinLnBrk="0" hangingPunct="1">
        <a:spcBef>
          <a:spcPct val="0"/>
        </a:spcBef>
        <a:buNone/>
        <a:defRPr sz="3600" b="1" kern="1200">
          <a:solidFill>
            <a:schemeClr val="tx1"/>
          </a:solidFill>
          <a:latin typeface="Garamond"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bu_ba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9"/>
          <p:cNvSpPr>
            <a:spLocks noChangeArrowheads="1"/>
          </p:cNvSpPr>
          <p:nvPr userDrawn="1"/>
        </p:nvSpPr>
        <p:spPr bwMode="auto">
          <a:xfrm>
            <a:off x="7353300" y="203200"/>
            <a:ext cx="1828800" cy="244475"/>
          </a:xfrm>
          <a:prstGeom prst="rect">
            <a:avLst/>
          </a:prstGeom>
          <a:noFill/>
          <a:ln w="9525">
            <a:noFill/>
            <a:miter lim="800000"/>
            <a:headEnd/>
            <a:tailEnd/>
          </a:ln>
          <a:effectLst/>
        </p:spPr>
        <p:txBody>
          <a:bodyPr anchor="ctr">
            <a:spAutoFit/>
          </a:bodyPr>
          <a:lstStyle/>
          <a:p>
            <a:pPr algn="r">
              <a:defRPr/>
            </a:pPr>
            <a:r>
              <a:rPr lang="en-US" sz="1000" b="1"/>
              <a:t>@ McGraw-Hill Education                                           </a:t>
            </a:r>
          </a:p>
        </p:txBody>
      </p:sp>
      <p:sp>
        <p:nvSpPr>
          <p:cNvPr id="1034" name="Rectangle 10"/>
          <p:cNvSpPr>
            <a:spLocks noChangeArrowheads="1"/>
          </p:cNvSpPr>
          <p:nvPr userDrawn="1"/>
        </p:nvSpPr>
        <p:spPr bwMode="auto">
          <a:xfrm>
            <a:off x="76200" y="0"/>
            <a:ext cx="339725" cy="24447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703234-8BAB-4146-BF32-46273C7D2814}" type="slidenum">
              <a:rPr lang="en-US" altLang="en-US" sz="1000" b="1">
                <a:solidFill>
                  <a:schemeClr val="bg1"/>
                </a:solidFill>
              </a:rPr>
              <a:pPr eaLnBrk="1" hangingPunct="1"/>
              <a:t>‹#›</a:t>
            </a:fld>
            <a:endParaRPr lang="en-US" altLang="en-US" sz="1000" b="1">
              <a:solidFill>
                <a:schemeClr val="bg1"/>
              </a:solidFill>
            </a:endParaRPr>
          </a:p>
        </p:txBody>
      </p:sp>
      <p:sp>
        <p:nvSpPr>
          <p:cNvPr id="1035" name="Rectangle 11"/>
          <p:cNvSpPr>
            <a:spLocks noChangeArrowheads="1"/>
          </p:cNvSpPr>
          <p:nvPr userDrawn="1"/>
        </p:nvSpPr>
        <p:spPr bwMode="auto">
          <a:xfrm>
            <a:off x="0" y="6591300"/>
            <a:ext cx="9144000" cy="274638"/>
          </a:xfrm>
          <a:prstGeom prst="rect">
            <a:avLst/>
          </a:prstGeom>
          <a:gradFill rotWithShape="0">
            <a:gsLst>
              <a:gs pos="0">
                <a:srgbClr val="FF0000"/>
              </a:gs>
              <a:gs pos="100000">
                <a:srgbClr val="FFB32B"/>
              </a:gs>
            </a:gsLst>
            <a:lin ang="0" scaled="1"/>
          </a:gradFill>
          <a:ln w="9525">
            <a:noFill/>
            <a:miter lim="800000"/>
            <a:headEnd/>
            <a:tailEnd/>
          </a:ln>
          <a:effectLst/>
        </p:spPr>
        <p:txBody>
          <a:bodyPr>
            <a:spAutoFit/>
          </a:bodyPr>
          <a:lstStyle/>
          <a:p>
            <a:pPr>
              <a:defRPr/>
            </a:pPr>
            <a:r>
              <a:rPr lang="en-US" sz="1200" i="1">
                <a:solidFill>
                  <a:schemeClr val="bg1"/>
                </a:solidFill>
                <a:cs typeface="Times New Roman" pitchFamily="18" charset="0"/>
              </a:rPr>
              <a:t>Engineering Drawing with an Introduction to AutoCAD”, Dhananjay A Jolhe, Tata McGraw Hill, Ed. 2008</a:t>
            </a:r>
            <a:r>
              <a:rPr lang="en-US" sz="1100"/>
              <a:t> </a:t>
            </a:r>
            <a:endParaRPr lang="en-US"/>
          </a:p>
        </p:txBody>
      </p:sp>
    </p:spTree>
    <p:extLst>
      <p:ext uri="{BB962C8B-B14F-4D97-AF65-F5344CB8AC3E}">
        <p14:creationId xmlns:p14="http://schemas.microsoft.com/office/powerpoint/2010/main" val="339062840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10" Type="http://schemas.openxmlformats.org/officeDocument/2006/relationships/slide" Target="slide6.xml"/><Relationship Id="rId4" Type="http://schemas.openxmlformats.org/officeDocument/2006/relationships/oleObject" Target="../embeddings/oleObject1.bin"/><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4.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customXml" Target="../ink/ink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1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9.emf"/><Relationship Id="rId5" Type="http://schemas.openxmlformats.org/officeDocument/2006/relationships/customXml" Target="../ink/ink19.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customXml" Target="../ink/ink5.xml"/><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9.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9.png"/><Relationship Id="rId7" Type="http://schemas.openxmlformats.org/officeDocument/2006/relationships/customXml" Target="../ink/ink1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customXml" Target="../ink/ink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3"/>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572250" y="4733925"/>
            <a:ext cx="1581150" cy="1581150"/>
          </a:xfrm>
          <a:prstGeom prst="rect">
            <a:avLst/>
          </a:prstGeom>
          <a:noFill/>
          <a:ln w="28575" algn="ctr">
            <a:noFill/>
            <a:miter lim="800000"/>
            <a:headEnd/>
            <a:tailEnd/>
          </a:ln>
        </p:spPr>
      </p:pic>
      <p:sp>
        <p:nvSpPr>
          <p:cNvPr id="2" name="Title 1"/>
          <p:cNvSpPr>
            <a:spLocks noGrp="1"/>
          </p:cNvSpPr>
          <p:nvPr>
            <p:ph type="ctrTitle"/>
          </p:nvPr>
        </p:nvSpPr>
        <p:spPr>
          <a:xfrm>
            <a:off x="217449" y="834747"/>
            <a:ext cx="8763000" cy="3508653"/>
          </a:xfrm>
        </p:spPr>
        <p:txBody>
          <a:bodyPr>
            <a:spAutoFit/>
          </a:bodyPr>
          <a:lstStyle/>
          <a:p>
            <a:pPr algn="ctr">
              <a:defRPr/>
            </a:pPr>
            <a:r>
              <a:rPr lang="en-US" sz="4000" dirty="0">
                <a:solidFill>
                  <a:srgbClr val="3333FF"/>
                </a:solidFill>
                <a:effectLst>
                  <a:outerShdw blurRad="38100" dist="38100" dir="2700000" algn="tl">
                    <a:srgbClr val="000000">
                      <a:alpha val="43137"/>
                    </a:srgbClr>
                  </a:outerShdw>
                </a:effectLst>
              </a:rPr>
              <a:t>CE101</a:t>
            </a:r>
            <a:br>
              <a:rPr lang="en-US" sz="4000" dirty="0">
                <a:solidFill>
                  <a:srgbClr val="3333FF"/>
                </a:solidFill>
                <a:effectLst>
                  <a:outerShdw blurRad="38100" dist="38100" dir="2700000" algn="tl">
                    <a:srgbClr val="000000">
                      <a:alpha val="43137"/>
                    </a:srgbClr>
                  </a:outerShdw>
                </a:effectLst>
              </a:rPr>
            </a:b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Engineering Drawing</a:t>
            </a:r>
            <a:br>
              <a:rPr lang="en-US" sz="4000" dirty="0">
                <a:solidFill>
                  <a:srgbClr val="3333FF"/>
                </a:solidFill>
                <a:effectLst>
                  <a:outerShdw blurRad="38100" dist="38100" dir="2700000" algn="tl">
                    <a:srgbClr val="000000">
                      <a:alpha val="43137"/>
                    </a:srgbClr>
                  </a:outerShdw>
                </a:effectLst>
              </a:rPr>
            </a:br>
            <a:br>
              <a:rPr lang="en-US" sz="4000" dirty="0">
                <a:solidFill>
                  <a:srgbClr val="3333FF"/>
                </a:solidFill>
                <a:effectLst>
                  <a:outerShdw blurRad="38100" dist="38100" dir="2700000" algn="tl">
                    <a:srgbClr val="000000">
                      <a:alpha val="43137"/>
                    </a:srgbClr>
                  </a:outerShdw>
                </a:effectLst>
              </a:rPr>
            </a:br>
            <a:r>
              <a:rPr lang="en-US" sz="4000" dirty="0">
                <a:solidFill>
                  <a:srgbClr val="3333FF"/>
                </a:solidFill>
                <a:effectLst>
                  <a:outerShdw blurRad="38100" dist="38100" dir="2700000" algn="tl">
                    <a:srgbClr val="000000">
                      <a:alpha val="43137"/>
                    </a:srgbClr>
                  </a:outerShdw>
                </a:effectLst>
              </a:rPr>
              <a:t>Lec7: </a:t>
            </a:r>
            <a:r>
              <a:rPr lang="en-IN" sz="4000" dirty="0">
                <a:solidFill>
                  <a:srgbClr val="3333FF"/>
                </a:solidFill>
                <a:effectLst>
                  <a:outerShdw blurRad="38100" dist="38100" dir="2700000" algn="tl">
                    <a:srgbClr val="000000">
                      <a:alpha val="43137"/>
                    </a:srgbClr>
                  </a:outerShdw>
                </a:effectLst>
              </a:rPr>
              <a:t>Section of Solids</a:t>
            </a:r>
            <a:br>
              <a:rPr lang="en-US" sz="4000" dirty="0">
                <a:solidFill>
                  <a:srgbClr val="3333FF"/>
                </a:solidFill>
                <a:effectLst>
                  <a:outerShdw blurRad="38100" dist="38100" dir="2700000" algn="tl">
                    <a:srgbClr val="000000">
                      <a:alpha val="43137"/>
                    </a:srgbClr>
                  </a:outerShdw>
                </a:effectLst>
              </a:rPr>
            </a:br>
            <a:endParaRPr lang="en-US" sz="2800" dirty="0">
              <a:solidFill>
                <a:srgbClr val="3333FF"/>
              </a:solidFill>
              <a:effectLst>
                <a:outerShdw blurRad="38100" dist="38100" dir="2700000" algn="tl">
                  <a:srgbClr val="000000">
                    <a:alpha val="43137"/>
                  </a:srgbClr>
                </a:outerShdw>
              </a:effectLst>
            </a:endParaRPr>
          </a:p>
        </p:txBody>
      </p:sp>
      <p:sp>
        <p:nvSpPr>
          <p:cNvPr id="3" name="Rectangle 2"/>
          <p:cNvSpPr/>
          <p:nvPr/>
        </p:nvSpPr>
        <p:spPr>
          <a:xfrm>
            <a:off x="533400" y="5518404"/>
            <a:ext cx="5943600" cy="461665"/>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panose="020B0604020202020204" pitchFamily="34" charset="0"/>
              </a:rPr>
              <a:t>Indian Institute of Technology Guwahati</a:t>
            </a:r>
            <a:endParaRPr kumimoji="0" lang="en-US" sz="2400" b="1"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357126030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1143000"/>
          </a:xfrm>
        </p:spPr>
        <p:txBody>
          <a:bodyPr/>
          <a:lstStyle/>
          <a:p>
            <a:r>
              <a:rPr lang="en-US" altLang="en-US" sz="3600" b="1" dirty="0"/>
              <a:t>True Shape of Sections</a:t>
            </a:r>
          </a:p>
        </p:txBody>
      </p:sp>
      <p:sp>
        <p:nvSpPr>
          <p:cNvPr id="3" name="Content Placeholder 2"/>
          <p:cNvSpPr>
            <a:spLocks noGrp="1"/>
          </p:cNvSpPr>
          <p:nvPr>
            <p:ph idx="1"/>
          </p:nvPr>
        </p:nvSpPr>
        <p:spPr>
          <a:xfrm>
            <a:off x="914400" y="1131888"/>
            <a:ext cx="7239000" cy="5029200"/>
          </a:xfrm>
        </p:spPr>
        <p:txBody>
          <a:bodyPr>
            <a:normAutofit fontScale="62500" lnSpcReduction="20000"/>
          </a:bodyPr>
          <a:lstStyle/>
          <a:p>
            <a:pPr algn="just">
              <a:lnSpc>
                <a:spcPct val="150000"/>
              </a:lnSpc>
              <a:spcBef>
                <a:spcPct val="50000"/>
              </a:spcBef>
              <a:defRPr/>
            </a:pPr>
            <a:r>
              <a:rPr lang="en-US" dirty="0"/>
              <a:t>A section will show its </a:t>
            </a:r>
            <a:r>
              <a:rPr lang="en-US" i="1" dirty="0"/>
              <a:t>true shape </a:t>
            </a:r>
            <a:r>
              <a:rPr lang="en-US" dirty="0"/>
              <a:t>when viewed in the direction normal to the section plane. </a:t>
            </a:r>
          </a:p>
          <a:p>
            <a:pPr algn="just">
              <a:lnSpc>
                <a:spcPct val="150000"/>
              </a:lnSpc>
              <a:spcBef>
                <a:spcPct val="50000"/>
              </a:spcBef>
              <a:defRPr/>
            </a:pPr>
            <a:r>
              <a:rPr lang="en-US" dirty="0"/>
              <a:t>To find the true shape of a section, it must be projected on a plane parallel to the section plane.</a:t>
            </a:r>
          </a:p>
          <a:p>
            <a:pPr algn="just">
              <a:lnSpc>
                <a:spcPct val="150000"/>
              </a:lnSpc>
              <a:spcBef>
                <a:spcPct val="50000"/>
              </a:spcBef>
              <a:defRPr/>
            </a:pPr>
            <a:r>
              <a:rPr lang="en-US" dirty="0"/>
              <a:t>True shape of section</a:t>
            </a:r>
          </a:p>
          <a:p>
            <a:pPr lvl="1" algn="just">
              <a:lnSpc>
                <a:spcPct val="150000"/>
              </a:lnSpc>
              <a:spcBef>
                <a:spcPct val="50000"/>
              </a:spcBef>
              <a:defRPr/>
            </a:pPr>
            <a:r>
              <a:rPr lang="en-US" dirty="0"/>
              <a:t>Horizontal section plane -&gt; TV</a:t>
            </a:r>
          </a:p>
          <a:p>
            <a:pPr lvl="1" algn="just">
              <a:lnSpc>
                <a:spcPct val="150000"/>
              </a:lnSpc>
              <a:spcBef>
                <a:spcPct val="50000"/>
              </a:spcBef>
              <a:defRPr/>
            </a:pPr>
            <a:r>
              <a:rPr lang="en-US" dirty="0"/>
              <a:t>Vertical section plane -&gt; FV</a:t>
            </a:r>
          </a:p>
          <a:p>
            <a:pPr lvl="1" algn="just">
              <a:lnSpc>
                <a:spcPct val="150000"/>
              </a:lnSpc>
              <a:spcBef>
                <a:spcPct val="50000"/>
              </a:spcBef>
              <a:defRPr/>
            </a:pPr>
            <a:r>
              <a:rPr lang="en-US" dirty="0"/>
              <a:t>Profile section plane -&gt; SV</a:t>
            </a:r>
          </a:p>
          <a:p>
            <a:pPr lvl="1" algn="just">
              <a:lnSpc>
                <a:spcPct val="150000"/>
              </a:lnSpc>
              <a:spcBef>
                <a:spcPct val="50000"/>
              </a:spcBef>
              <a:defRPr/>
            </a:pPr>
            <a:r>
              <a:rPr lang="en-US" dirty="0"/>
              <a:t>AIP -&gt; Auxiliary TV</a:t>
            </a:r>
          </a:p>
          <a:p>
            <a:pPr lvl="1" algn="just">
              <a:lnSpc>
                <a:spcPct val="150000"/>
              </a:lnSpc>
              <a:spcBef>
                <a:spcPct val="50000"/>
              </a:spcBef>
              <a:defRPr/>
            </a:pPr>
            <a:r>
              <a:rPr lang="en-US" dirty="0"/>
              <a:t>AVP -&gt; Auxiliary FV</a:t>
            </a:r>
          </a:p>
          <a:p>
            <a:pPr algn="just">
              <a:lnSpc>
                <a:spcPct val="150000"/>
              </a:lnSpc>
              <a:spcBef>
                <a:spcPct val="50000"/>
              </a:spcBef>
              <a:defRPr/>
            </a:pPr>
            <a:endParaRPr lang="en-US" dirty="0"/>
          </a:p>
        </p:txBody>
      </p:sp>
      <p:sp>
        <p:nvSpPr>
          <p:cNvPr id="4" name="Slide Number Placeholder 3"/>
          <p:cNvSpPr>
            <a:spLocks noGrp="1"/>
          </p:cNvSpPr>
          <p:nvPr>
            <p:ph type="sldNum" sz="quarter" idx="12"/>
          </p:nvPr>
        </p:nvSpPr>
        <p:spPr/>
        <p:txBody>
          <a:bodyPr/>
          <a:lstStyle/>
          <a:p>
            <a:pPr>
              <a:defRPr/>
            </a:pPr>
            <a:fld id="{2591E236-FDEC-42C4-A1E5-5E5395E5FB41}" type="slidenum">
              <a:rPr lang="en-US" altLang="en-US" smtClean="0"/>
              <a:pPr>
                <a:defRPr/>
              </a:pPr>
              <a:t>10</a:t>
            </a:fld>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B041178-56B3-4B9A-AD90-F5CC0CE2D3E6}"/>
                  </a:ext>
                </a:extLst>
              </p14:cNvPr>
              <p14:cNvContentPartPr/>
              <p14:nvPr/>
            </p14:nvContentPartPr>
            <p14:xfrm>
              <a:off x="235080" y="806400"/>
              <a:ext cx="1378080" cy="5163120"/>
            </p14:xfrm>
          </p:contentPart>
        </mc:Choice>
        <mc:Fallback xmlns="">
          <p:pic>
            <p:nvPicPr>
              <p:cNvPr id="2" name="Ink 1">
                <a:extLst>
                  <a:ext uri="{FF2B5EF4-FFF2-40B4-BE49-F238E27FC236}">
                    <a16:creationId xmlns:a16="http://schemas.microsoft.com/office/drawing/2014/main" id="{8B041178-56B3-4B9A-AD90-F5CC0CE2D3E6}"/>
                  </a:ext>
                </a:extLst>
              </p:cNvPr>
              <p:cNvPicPr/>
              <p:nvPr/>
            </p:nvPicPr>
            <p:blipFill>
              <a:blip r:embed="rId3"/>
              <a:stretch>
                <a:fillRect/>
              </a:stretch>
            </p:blipFill>
            <p:spPr>
              <a:xfrm>
                <a:off x="225720" y="797040"/>
                <a:ext cx="1396800" cy="5181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par>
                          <p:cTn id="22" fill="hold" nodeType="afterGroup">
                            <p:stCondLst>
                              <p:cond delay="1000"/>
                            </p:stCondLst>
                            <p:childTnLst>
                              <p:par>
                                <p:cTn id="23" presetID="3" presetClass="entr" presetSubtype="1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par>
                          <p:cTn id="26" fill="hold" nodeType="afterGroup">
                            <p:stCondLst>
                              <p:cond delay="1500"/>
                            </p:stCondLst>
                            <p:childTnLst>
                              <p:par>
                                <p:cTn id="27" presetID="3" presetClass="entr" presetSubtype="1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par>
                          <p:cTn id="30" fill="hold" nodeType="afterGroup">
                            <p:stCondLst>
                              <p:cond delay="2000"/>
                            </p:stCondLst>
                            <p:childTnLst>
                              <p:par>
                                <p:cTn id="31" presetID="3" presetClass="entr" presetSubtype="10" fill="hold"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2"/>
          <p:cNvSpPr>
            <a:spLocks noChangeArrowheads="1"/>
          </p:cNvSpPr>
          <p:nvPr/>
        </p:nvSpPr>
        <p:spPr bwMode="auto">
          <a:xfrm>
            <a:off x="3752850" y="5867400"/>
            <a:ext cx="762000" cy="246063"/>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pSp>
        <p:nvGrpSpPr>
          <p:cNvPr id="26627" name="Group 3"/>
          <p:cNvGrpSpPr>
            <a:grpSpLocks/>
          </p:cNvGrpSpPr>
          <p:nvPr/>
        </p:nvGrpSpPr>
        <p:grpSpPr bwMode="auto">
          <a:xfrm>
            <a:off x="3676650" y="152400"/>
            <a:ext cx="1931988" cy="1600200"/>
            <a:chOff x="3024" y="2064"/>
            <a:chExt cx="1217" cy="1008"/>
          </a:xfrm>
        </p:grpSpPr>
        <p:sp>
          <p:nvSpPr>
            <p:cNvPr id="26693" name="AutoShape 4"/>
            <p:cNvSpPr>
              <a:spLocks noChangeArrowheads="1"/>
            </p:cNvSpPr>
            <p:nvPr/>
          </p:nvSpPr>
          <p:spPr bwMode="auto">
            <a:xfrm>
              <a:off x="3024" y="2160"/>
              <a:ext cx="624" cy="81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94" name="Line 5"/>
            <p:cNvSpPr>
              <a:spLocks noChangeShapeType="1"/>
            </p:cNvSpPr>
            <p:nvPr/>
          </p:nvSpPr>
          <p:spPr bwMode="auto">
            <a:xfrm flipH="1">
              <a:off x="3204" y="2064"/>
              <a:ext cx="144" cy="1008"/>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6695" name="Object 6"/>
            <p:cNvGraphicFramePr>
              <a:graphicFrameLocks noChangeAspect="1"/>
            </p:cNvGraphicFramePr>
            <p:nvPr/>
          </p:nvGraphicFramePr>
          <p:xfrm>
            <a:off x="3648" y="2112"/>
            <a:ext cx="593" cy="907"/>
          </p:xfrm>
          <a:graphic>
            <a:graphicData uri="http://schemas.openxmlformats.org/presentationml/2006/ole">
              <mc:AlternateContent xmlns:mc="http://schemas.openxmlformats.org/markup-compatibility/2006">
                <mc:Choice xmlns:v="urn:schemas-microsoft-com:vml" Requires="v">
                  <p:oleObj spid="_x0000_s26867" name="CorelDRAW" r:id="rId4" imgW="914400" imgH="914400" progId="CorelDRAW.Graphic.11">
                    <p:embed/>
                  </p:oleObj>
                </mc:Choice>
                <mc:Fallback>
                  <p:oleObj name="CorelDRAW" r:id="rId4" imgW="914400" imgH="914400" progId="CorelDRAW.Graphic.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112"/>
                          <a:ext cx="593" cy="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6628" name="Object 7"/>
          <p:cNvGraphicFramePr>
            <a:graphicFrameLocks noChangeAspect="1"/>
          </p:cNvGraphicFramePr>
          <p:nvPr/>
        </p:nvGraphicFramePr>
        <p:xfrm>
          <a:off x="4514850" y="2457450"/>
          <a:ext cx="984250" cy="1352550"/>
        </p:xfrm>
        <a:graphic>
          <a:graphicData uri="http://schemas.openxmlformats.org/presentationml/2006/ole">
            <mc:AlternateContent xmlns:mc="http://schemas.openxmlformats.org/markup-compatibility/2006">
              <mc:Choice xmlns:v="urn:schemas-microsoft-com:vml" Requires="v">
                <p:oleObj spid="_x0000_s26868" name="Bitmap Image" r:id="rId6" imgW="638264" imgH="876190" progId="Paint.Picture">
                  <p:embed/>
                </p:oleObj>
              </mc:Choice>
              <mc:Fallback>
                <p:oleObj name="Bitmap Image" r:id="rId6" imgW="638264" imgH="876190"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2457450"/>
                        <a:ext cx="9842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629" name="Group 8"/>
          <p:cNvGrpSpPr>
            <a:grpSpLocks/>
          </p:cNvGrpSpPr>
          <p:nvPr/>
        </p:nvGrpSpPr>
        <p:grpSpPr bwMode="auto">
          <a:xfrm>
            <a:off x="3600450" y="2381250"/>
            <a:ext cx="990600" cy="1419225"/>
            <a:chOff x="2688" y="1596"/>
            <a:chExt cx="624" cy="894"/>
          </a:xfrm>
        </p:grpSpPr>
        <p:sp>
          <p:nvSpPr>
            <p:cNvPr id="26691" name="AutoShape 9"/>
            <p:cNvSpPr>
              <a:spLocks noChangeArrowheads="1"/>
            </p:cNvSpPr>
            <p:nvPr/>
          </p:nvSpPr>
          <p:spPr bwMode="auto">
            <a:xfrm>
              <a:off x="2688" y="1596"/>
              <a:ext cx="624" cy="81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92" name="Line 10"/>
            <p:cNvSpPr>
              <a:spLocks noChangeShapeType="1"/>
            </p:cNvSpPr>
            <p:nvPr/>
          </p:nvSpPr>
          <p:spPr bwMode="auto">
            <a:xfrm flipH="1">
              <a:off x="2826" y="1686"/>
              <a:ext cx="258" cy="804"/>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630" name="Group 12"/>
          <p:cNvGrpSpPr>
            <a:grpSpLocks/>
          </p:cNvGrpSpPr>
          <p:nvPr/>
        </p:nvGrpSpPr>
        <p:grpSpPr bwMode="auto">
          <a:xfrm>
            <a:off x="7065963" y="2305050"/>
            <a:ext cx="1087437" cy="1562100"/>
            <a:chOff x="5075" y="1056"/>
            <a:chExt cx="685" cy="984"/>
          </a:xfrm>
        </p:grpSpPr>
        <p:graphicFrame>
          <p:nvGraphicFramePr>
            <p:cNvPr id="26689" name="Object 13"/>
            <p:cNvGraphicFramePr>
              <a:graphicFrameLocks noChangeAspect="1"/>
            </p:cNvGraphicFramePr>
            <p:nvPr/>
          </p:nvGraphicFramePr>
          <p:xfrm>
            <a:off x="5075" y="1056"/>
            <a:ext cx="685" cy="984"/>
          </p:xfrm>
          <a:graphic>
            <a:graphicData uri="http://schemas.openxmlformats.org/presentationml/2006/ole">
              <mc:AlternateContent xmlns:mc="http://schemas.openxmlformats.org/markup-compatibility/2006">
                <mc:Choice xmlns:v="urn:schemas-microsoft-com:vml" Requires="v">
                  <p:oleObj spid="_x0000_s26869" name="Bitmap Image" r:id="rId8" imgW="609524" imgH="876190" progId="Paint.Picture">
                    <p:embed/>
                  </p:oleObj>
                </mc:Choice>
                <mc:Fallback>
                  <p:oleObj name="Bitmap Image" r:id="rId8" imgW="609524" imgH="876190" progId="Paint.Picture">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5" y="1056"/>
                          <a:ext cx="685"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90" name="Line 14"/>
            <p:cNvSpPr>
              <a:spLocks noChangeShapeType="1"/>
            </p:cNvSpPr>
            <p:nvPr/>
          </p:nvSpPr>
          <p:spPr bwMode="auto">
            <a:xfrm rot="117133">
              <a:off x="5136" y="1956"/>
              <a:ext cx="52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6631" name="AutoShape 15"/>
          <p:cNvSpPr>
            <a:spLocks noChangeArrowheads="1"/>
          </p:cNvSpPr>
          <p:nvPr/>
        </p:nvSpPr>
        <p:spPr bwMode="auto">
          <a:xfrm>
            <a:off x="5962650" y="228600"/>
            <a:ext cx="990600" cy="12954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32" name="Line 16"/>
          <p:cNvSpPr>
            <a:spLocks noChangeShapeType="1"/>
          </p:cNvSpPr>
          <p:nvPr/>
        </p:nvSpPr>
        <p:spPr bwMode="auto">
          <a:xfrm flipH="1">
            <a:off x="5810250" y="533400"/>
            <a:ext cx="1066800" cy="838200"/>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3" name="Oval 17"/>
          <p:cNvSpPr>
            <a:spLocks noChangeArrowheads="1"/>
          </p:cNvSpPr>
          <p:nvPr/>
        </p:nvSpPr>
        <p:spPr bwMode="auto">
          <a:xfrm>
            <a:off x="7029450" y="1279525"/>
            <a:ext cx="962025" cy="2952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34" name="Oval 18"/>
          <p:cNvSpPr>
            <a:spLocks noChangeArrowheads="1"/>
          </p:cNvSpPr>
          <p:nvPr/>
        </p:nvSpPr>
        <p:spPr bwMode="auto">
          <a:xfrm rot="2655357">
            <a:off x="7319963" y="533400"/>
            <a:ext cx="207962" cy="654050"/>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35" name="Line 19"/>
          <p:cNvSpPr>
            <a:spLocks noChangeShapeType="1"/>
          </p:cNvSpPr>
          <p:nvPr/>
        </p:nvSpPr>
        <p:spPr bwMode="auto">
          <a:xfrm>
            <a:off x="7680325" y="669925"/>
            <a:ext cx="330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6" name="Line 20"/>
          <p:cNvSpPr>
            <a:spLocks noChangeShapeType="1"/>
          </p:cNvSpPr>
          <p:nvPr/>
        </p:nvSpPr>
        <p:spPr bwMode="auto">
          <a:xfrm flipH="1">
            <a:off x="7045325" y="1006475"/>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7" name="Oval 21"/>
          <p:cNvSpPr>
            <a:spLocks noChangeArrowheads="1"/>
          </p:cNvSpPr>
          <p:nvPr/>
        </p:nvSpPr>
        <p:spPr bwMode="auto">
          <a:xfrm>
            <a:off x="7048500" y="1270000"/>
            <a:ext cx="927100" cy="24765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38" name="Line 22"/>
          <p:cNvSpPr>
            <a:spLocks noChangeShapeType="1"/>
          </p:cNvSpPr>
          <p:nvPr/>
        </p:nvSpPr>
        <p:spPr bwMode="auto">
          <a:xfrm flipH="1">
            <a:off x="7029450" y="1066800"/>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39" name="Oval 23"/>
          <p:cNvSpPr>
            <a:spLocks noChangeArrowheads="1"/>
          </p:cNvSpPr>
          <p:nvPr/>
        </p:nvSpPr>
        <p:spPr bwMode="auto">
          <a:xfrm>
            <a:off x="4800600" y="5708650"/>
            <a:ext cx="647700" cy="2809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0" name="Oval 24"/>
          <p:cNvSpPr>
            <a:spLocks noChangeArrowheads="1"/>
          </p:cNvSpPr>
          <p:nvPr/>
        </p:nvSpPr>
        <p:spPr bwMode="auto">
          <a:xfrm rot="-2122203">
            <a:off x="4743450" y="4999038"/>
            <a:ext cx="762000" cy="30480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1" name="Line 25"/>
          <p:cNvSpPr>
            <a:spLocks noChangeShapeType="1"/>
          </p:cNvSpPr>
          <p:nvPr/>
        </p:nvSpPr>
        <p:spPr bwMode="auto">
          <a:xfrm>
            <a:off x="4800600" y="5303838"/>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2" name="Rectangle 26"/>
          <p:cNvSpPr>
            <a:spLocks noChangeArrowheads="1"/>
          </p:cNvSpPr>
          <p:nvPr/>
        </p:nvSpPr>
        <p:spPr bwMode="auto">
          <a:xfrm>
            <a:off x="4810125" y="5684838"/>
            <a:ext cx="638175" cy="152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3" name="Line 27"/>
          <p:cNvSpPr>
            <a:spLocks noChangeShapeType="1"/>
          </p:cNvSpPr>
          <p:nvPr/>
        </p:nvSpPr>
        <p:spPr bwMode="auto">
          <a:xfrm>
            <a:off x="5448300" y="4999038"/>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4" name="Rectangle 28"/>
          <p:cNvSpPr>
            <a:spLocks noChangeArrowheads="1"/>
          </p:cNvSpPr>
          <p:nvPr/>
        </p:nvSpPr>
        <p:spPr bwMode="auto">
          <a:xfrm>
            <a:off x="3752850" y="4724400"/>
            <a:ext cx="7620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5" name="Line 29"/>
          <p:cNvSpPr>
            <a:spLocks noChangeShapeType="1"/>
          </p:cNvSpPr>
          <p:nvPr/>
        </p:nvSpPr>
        <p:spPr bwMode="auto">
          <a:xfrm flipH="1">
            <a:off x="3514725" y="4799013"/>
            <a:ext cx="1143000" cy="914400"/>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46" name="AutoShape 30"/>
          <p:cNvSpPr>
            <a:spLocks noChangeArrowheads="1"/>
          </p:cNvSpPr>
          <p:nvPr/>
        </p:nvSpPr>
        <p:spPr bwMode="auto">
          <a:xfrm>
            <a:off x="7105650" y="5629275"/>
            <a:ext cx="990600" cy="457200"/>
          </a:xfrm>
          <a:prstGeom prst="diamon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7" name="Line 31"/>
          <p:cNvSpPr>
            <a:spLocks noChangeShapeType="1"/>
          </p:cNvSpPr>
          <p:nvPr/>
        </p:nvSpPr>
        <p:spPr bwMode="auto">
          <a:xfrm flipH="1">
            <a:off x="7124700" y="5429250"/>
            <a:ext cx="100013"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8" name="AutoShape 32"/>
          <p:cNvSpPr>
            <a:spLocks noChangeArrowheads="1"/>
          </p:cNvSpPr>
          <p:nvPr/>
        </p:nvSpPr>
        <p:spPr bwMode="auto">
          <a:xfrm>
            <a:off x="7153275" y="5595938"/>
            <a:ext cx="942975" cy="466725"/>
          </a:xfrm>
          <a:prstGeom prst="diamond">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49" name="Line 33"/>
          <p:cNvSpPr>
            <a:spLocks noChangeShapeType="1"/>
          </p:cNvSpPr>
          <p:nvPr/>
        </p:nvSpPr>
        <p:spPr bwMode="auto">
          <a:xfrm>
            <a:off x="7610475" y="5581650"/>
            <a:ext cx="0" cy="514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0" name="Line 34"/>
          <p:cNvSpPr>
            <a:spLocks noChangeShapeType="1"/>
          </p:cNvSpPr>
          <p:nvPr/>
        </p:nvSpPr>
        <p:spPr bwMode="auto">
          <a:xfrm>
            <a:off x="7229475" y="5429250"/>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1" name="Line 35"/>
          <p:cNvSpPr>
            <a:spLocks noChangeShapeType="1"/>
          </p:cNvSpPr>
          <p:nvPr/>
        </p:nvSpPr>
        <p:spPr bwMode="auto">
          <a:xfrm flipV="1">
            <a:off x="7234238" y="4972050"/>
            <a:ext cx="481012"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2" name="Line 36"/>
          <p:cNvSpPr>
            <a:spLocks noChangeShapeType="1"/>
          </p:cNvSpPr>
          <p:nvPr/>
        </p:nvSpPr>
        <p:spPr bwMode="auto">
          <a:xfrm rot="88327">
            <a:off x="7713663" y="4970463"/>
            <a:ext cx="369887" cy="8778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53" name="AutoShape 37"/>
          <p:cNvSpPr>
            <a:spLocks noChangeArrowheads="1"/>
          </p:cNvSpPr>
          <p:nvPr/>
        </p:nvSpPr>
        <p:spPr bwMode="auto">
          <a:xfrm rot="-9526876">
            <a:off x="7334250" y="4922838"/>
            <a:ext cx="395288" cy="6143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383 w 21600"/>
              <a:gd name="T13" fmla="*/ 4383 h 21600"/>
              <a:gd name="T14" fmla="*/ 17217 w 21600"/>
              <a:gd name="T15" fmla="*/ 17217 h 21600"/>
            </a:gdLst>
            <a:ahLst/>
            <a:cxnLst>
              <a:cxn ang="T8">
                <a:pos x="T0" y="T1"/>
              </a:cxn>
              <a:cxn ang="T9">
                <a:pos x="T2" y="T3"/>
              </a:cxn>
              <a:cxn ang="T10">
                <a:pos x="T4" y="T5"/>
              </a:cxn>
              <a:cxn ang="T11">
                <a:pos x="T6" y="T7"/>
              </a:cxn>
            </a:cxnLst>
            <a:rect l="T12" t="T13" r="T14" b="T15"/>
            <a:pathLst>
              <a:path w="21600" h="21600">
                <a:moveTo>
                  <a:pt x="0" y="0"/>
                </a:moveTo>
                <a:lnTo>
                  <a:pt x="5166" y="21600"/>
                </a:lnTo>
                <a:lnTo>
                  <a:pt x="16434" y="21600"/>
                </a:lnTo>
                <a:lnTo>
                  <a:pt x="21600" y="0"/>
                </a:lnTo>
                <a:lnTo>
                  <a:pt x="0" y="0"/>
                </a:lnTo>
                <a:close/>
              </a:path>
            </a:pathLst>
          </a:cu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54" name="AutoShape 38"/>
          <p:cNvSpPr>
            <a:spLocks noChangeArrowheads="1"/>
          </p:cNvSpPr>
          <p:nvPr/>
        </p:nvSpPr>
        <p:spPr bwMode="auto">
          <a:xfrm>
            <a:off x="6038850" y="4618038"/>
            <a:ext cx="914400" cy="13716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55" name="Line 39"/>
          <p:cNvSpPr>
            <a:spLocks noChangeShapeType="1"/>
          </p:cNvSpPr>
          <p:nvPr/>
        </p:nvSpPr>
        <p:spPr bwMode="auto">
          <a:xfrm flipH="1">
            <a:off x="5962650" y="4770438"/>
            <a:ext cx="914400" cy="1066800"/>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90184" name="Text Box 40"/>
          <p:cNvSpPr txBox="1">
            <a:spLocks noChangeArrowheads="1"/>
          </p:cNvSpPr>
          <p:nvPr/>
        </p:nvSpPr>
        <p:spPr bwMode="auto">
          <a:xfrm>
            <a:off x="3394075" y="1700213"/>
            <a:ext cx="14922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Section Plane </a:t>
            </a:r>
          </a:p>
          <a:p>
            <a:pPr algn="ctr" eaLnBrk="1" hangingPunct="1">
              <a:defRPr/>
            </a:pPr>
            <a:r>
              <a:rPr lang="en-US">
                <a:effectLst>
                  <a:outerShdw blurRad="38100" dist="38100" dir="2700000" algn="tl">
                    <a:srgbClr val="C0C0C0"/>
                  </a:outerShdw>
                </a:effectLst>
              </a:rPr>
              <a:t>Through Apex</a:t>
            </a:r>
          </a:p>
        </p:txBody>
      </p:sp>
      <p:sp>
        <p:nvSpPr>
          <p:cNvPr id="390185" name="Text Box 41"/>
          <p:cNvSpPr txBox="1">
            <a:spLocks noChangeArrowheads="1"/>
          </p:cNvSpPr>
          <p:nvPr/>
        </p:nvSpPr>
        <p:spPr bwMode="auto">
          <a:xfrm>
            <a:off x="5513388" y="1547813"/>
            <a:ext cx="20145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Section Plane</a:t>
            </a:r>
          </a:p>
          <a:p>
            <a:pPr algn="ctr" eaLnBrk="1" hangingPunct="1">
              <a:defRPr/>
            </a:pPr>
            <a:r>
              <a:rPr lang="en-US">
                <a:effectLst>
                  <a:outerShdw blurRad="38100" dist="38100" dir="2700000" algn="tl">
                    <a:srgbClr val="C0C0C0"/>
                  </a:outerShdw>
                </a:effectLst>
              </a:rPr>
              <a:t>Through Generators</a:t>
            </a:r>
          </a:p>
        </p:txBody>
      </p:sp>
      <p:sp>
        <p:nvSpPr>
          <p:cNvPr id="390186" name="Text Box 42"/>
          <p:cNvSpPr txBox="1">
            <a:spLocks noChangeArrowheads="1"/>
          </p:cNvSpPr>
          <p:nvPr/>
        </p:nvSpPr>
        <p:spPr bwMode="auto">
          <a:xfrm>
            <a:off x="3043238" y="3757613"/>
            <a:ext cx="22240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Section Plane Parallel </a:t>
            </a:r>
          </a:p>
          <a:p>
            <a:pPr algn="ctr" eaLnBrk="1" hangingPunct="1">
              <a:defRPr/>
            </a:pPr>
            <a:r>
              <a:rPr lang="en-US">
                <a:effectLst>
                  <a:outerShdw blurRad="38100" dist="38100" dir="2700000" algn="tl">
                    <a:srgbClr val="C0C0C0"/>
                  </a:outerShdw>
                </a:effectLst>
              </a:rPr>
              <a:t>to end generator.</a:t>
            </a:r>
          </a:p>
        </p:txBody>
      </p:sp>
      <p:grpSp>
        <p:nvGrpSpPr>
          <p:cNvPr id="26659" name="Group 43"/>
          <p:cNvGrpSpPr>
            <a:grpSpLocks/>
          </p:cNvGrpSpPr>
          <p:nvPr/>
        </p:nvGrpSpPr>
        <p:grpSpPr bwMode="auto">
          <a:xfrm>
            <a:off x="6038850" y="2438400"/>
            <a:ext cx="990600" cy="1295400"/>
            <a:chOff x="4224" y="1632"/>
            <a:chExt cx="624" cy="816"/>
          </a:xfrm>
        </p:grpSpPr>
        <p:sp>
          <p:nvSpPr>
            <p:cNvPr id="26687" name="AutoShape 44"/>
            <p:cNvSpPr>
              <a:spLocks noChangeArrowheads="1"/>
            </p:cNvSpPr>
            <p:nvPr/>
          </p:nvSpPr>
          <p:spPr bwMode="auto">
            <a:xfrm>
              <a:off x="4224" y="1632"/>
              <a:ext cx="624" cy="81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8" name="Line 45"/>
            <p:cNvSpPr>
              <a:spLocks noChangeShapeType="1"/>
            </p:cNvSpPr>
            <p:nvPr/>
          </p:nvSpPr>
          <p:spPr bwMode="auto">
            <a:xfrm>
              <a:off x="4536" y="1632"/>
              <a:ext cx="0" cy="816"/>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390190" name="Text Box 46"/>
          <p:cNvSpPr txBox="1">
            <a:spLocks noChangeArrowheads="1"/>
          </p:cNvSpPr>
          <p:nvPr/>
        </p:nvSpPr>
        <p:spPr bwMode="auto">
          <a:xfrm>
            <a:off x="5691188" y="3690938"/>
            <a:ext cx="15827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Section Plane </a:t>
            </a:r>
          </a:p>
          <a:p>
            <a:pPr algn="ctr" eaLnBrk="1" hangingPunct="1">
              <a:defRPr/>
            </a:pPr>
            <a:r>
              <a:rPr lang="en-US">
                <a:effectLst>
                  <a:outerShdw blurRad="38100" dist="38100" dir="2700000" algn="tl">
                    <a:srgbClr val="C0C0C0"/>
                  </a:outerShdw>
                </a:effectLst>
              </a:rPr>
              <a:t>Parallel to Axis.</a:t>
            </a:r>
          </a:p>
        </p:txBody>
      </p:sp>
      <p:sp>
        <p:nvSpPr>
          <p:cNvPr id="390191" name="Text Box 47"/>
          <p:cNvSpPr txBox="1">
            <a:spLocks noChangeArrowheads="1"/>
          </p:cNvSpPr>
          <p:nvPr/>
        </p:nvSpPr>
        <p:spPr bwMode="auto">
          <a:xfrm>
            <a:off x="4637088" y="1604963"/>
            <a:ext cx="915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Triangle</a:t>
            </a:r>
          </a:p>
        </p:txBody>
      </p:sp>
      <p:sp>
        <p:nvSpPr>
          <p:cNvPr id="390192" name="Text Box 48"/>
          <p:cNvSpPr txBox="1">
            <a:spLocks noChangeArrowheads="1"/>
          </p:cNvSpPr>
          <p:nvPr/>
        </p:nvSpPr>
        <p:spPr bwMode="auto">
          <a:xfrm>
            <a:off x="7516813" y="1585913"/>
            <a:ext cx="7794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Ellipse</a:t>
            </a:r>
          </a:p>
        </p:txBody>
      </p:sp>
      <p:sp>
        <p:nvSpPr>
          <p:cNvPr id="390193" name="Text Box 49"/>
          <p:cNvSpPr txBox="1">
            <a:spLocks noChangeArrowheads="1"/>
          </p:cNvSpPr>
          <p:nvPr/>
        </p:nvSpPr>
        <p:spPr bwMode="auto">
          <a:xfrm rot="-3954753">
            <a:off x="4166393" y="2577307"/>
            <a:ext cx="995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Parabola</a:t>
            </a:r>
          </a:p>
        </p:txBody>
      </p:sp>
      <p:sp>
        <p:nvSpPr>
          <p:cNvPr id="390194" name="Text Box 50"/>
          <p:cNvSpPr txBox="1">
            <a:spLocks noChangeArrowheads="1"/>
          </p:cNvSpPr>
          <p:nvPr/>
        </p:nvSpPr>
        <p:spPr bwMode="auto">
          <a:xfrm>
            <a:off x="7129463" y="3776663"/>
            <a:ext cx="1108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Hyperbola</a:t>
            </a:r>
          </a:p>
        </p:txBody>
      </p:sp>
      <p:sp>
        <p:nvSpPr>
          <p:cNvPr id="26665" name="Line 51"/>
          <p:cNvSpPr>
            <a:spLocks noChangeShapeType="1"/>
          </p:cNvSpPr>
          <p:nvPr/>
        </p:nvSpPr>
        <p:spPr bwMode="auto">
          <a:xfrm flipV="1">
            <a:off x="4743450" y="1371600"/>
            <a:ext cx="76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66" name="Line 52"/>
          <p:cNvSpPr>
            <a:spLocks noChangeShapeType="1"/>
          </p:cNvSpPr>
          <p:nvPr/>
        </p:nvSpPr>
        <p:spPr bwMode="auto">
          <a:xfrm flipH="1" flipV="1">
            <a:off x="7410450" y="990600"/>
            <a:ext cx="152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67" name="Line 53"/>
          <p:cNvSpPr>
            <a:spLocks noChangeShapeType="1"/>
          </p:cNvSpPr>
          <p:nvPr/>
        </p:nvSpPr>
        <p:spPr bwMode="auto">
          <a:xfrm flipV="1">
            <a:off x="7181850" y="3581400"/>
            <a:ext cx="152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68" name="Line 54"/>
          <p:cNvSpPr>
            <a:spLocks noChangeShapeType="1"/>
          </p:cNvSpPr>
          <p:nvPr/>
        </p:nvSpPr>
        <p:spPr bwMode="auto">
          <a:xfrm>
            <a:off x="4591050" y="3124200"/>
            <a:ext cx="152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69" name="Line 55"/>
          <p:cNvSpPr>
            <a:spLocks noChangeShapeType="1"/>
          </p:cNvSpPr>
          <p:nvPr/>
        </p:nvSpPr>
        <p:spPr bwMode="auto">
          <a:xfrm>
            <a:off x="4972050" y="4724400"/>
            <a:ext cx="152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70" name="Line 56"/>
          <p:cNvSpPr>
            <a:spLocks noChangeShapeType="1"/>
          </p:cNvSpPr>
          <p:nvPr/>
        </p:nvSpPr>
        <p:spPr bwMode="auto">
          <a:xfrm>
            <a:off x="7258050" y="4876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90201" name="Text Box 57"/>
          <p:cNvSpPr txBox="1">
            <a:spLocks noChangeArrowheads="1"/>
          </p:cNvSpPr>
          <p:nvPr/>
        </p:nvSpPr>
        <p:spPr bwMode="auto">
          <a:xfrm>
            <a:off x="4819650" y="4443413"/>
            <a:ext cx="779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C0C0C0"/>
                  </a:outerShdw>
                </a:effectLst>
              </a:rPr>
              <a:t>Ellipse</a:t>
            </a:r>
          </a:p>
        </p:txBody>
      </p:sp>
      <p:sp>
        <p:nvSpPr>
          <p:cNvPr id="390202" name="Text Box 58"/>
          <p:cNvSpPr txBox="1">
            <a:spLocks noChangeArrowheads="1"/>
          </p:cNvSpPr>
          <p:nvPr/>
        </p:nvSpPr>
        <p:spPr bwMode="auto">
          <a:xfrm>
            <a:off x="3455988" y="6043613"/>
            <a:ext cx="1673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Cylinder through</a:t>
            </a:r>
          </a:p>
          <a:p>
            <a:pPr algn="ctr" eaLnBrk="1" hangingPunct="1">
              <a:defRPr/>
            </a:pPr>
            <a:r>
              <a:rPr lang="en-US">
                <a:effectLst>
                  <a:outerShdw blurRad="38100" dist="38100" dir="2700000" algn="tl">
                    <a:srgbClr val="C0C0C0"/>
                  </a:outerShdw>
                </a:effectLst>
              </a:rPr>
              <a:t> generators.</a:t>
            </a:r>
          </a:p>
        </p:txBody>
      </p:sp>
      <p:sp>
        <p:nvSpPr>
          <p:cNvPr id="390203" name="Text Box 59"/>
          <p:cNvSpPr txBox="1">
            <a:spLocks noChangeArrowheads="1"/>
          </p:cNvSpPr>
          <p:nvPr/>
        </p:nvSpPr>
        <p:spPr bwMode="auto">
          <a:xfrm>
            <a:off x="5661025" y="6043613"/>
            <a:ext cx="20939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C0C0C0"/>
                  </a:outerShdw>
                </a:effectLst>
              </a:rPr>
              <a:t>Sq. Pyramid through </a:t>
            </a:r>
          </a:p>
          <a:p>
            <a:pPr algn="ctr" eaLnBrk="1" hangingPunct="1">
              <a:defRPr/>
            </a:pPr>
            <a:r>
              <a:rPr lang="en-US">
                <a:effectLst>
                  <a:outerShdw blurRad="38100" dist="38100" dir="2700000" algn="tl">
                    <a:srgbClr val="C0C0C0"/>
                  </a:outerShdw>
                </a:effectLst>
              </a:rPr>
              <a:t>all slant edges</a:t>
            </a:r>
          </a:p>
        </p:txBody>
      </p:sp>
      <p:sp>
        <p:nvSpPr>
          <p:cNvPr id="390204" name="Text Box 60"/>
          <p:cNvSpPr txBox="1">
            <a:spLocks noChangeArrowheads="1"/>
          </p:cNvSpPr>
          <p:nvPr/>
        </p:nvSpPr>
        <p:spPr bwMode="auto">
          <a:xfrm>
            <a:off x="6953250" y="4519613"/>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C0C0C0"/>
                  </a:outerShdw>
                </a:effectLst>
              </a:rPr>
              <a:t>Trapezium</a:t>
            </a:r>
          </a:p>
        </p:txBody>
      </p:sp>
      <p:sp>
        <p:nvSpPr>
          <p:cNvPr id="26675" name="Oval 61"/>
          <p:cNvSpPr>
            <a:spLocks noChangeArrowheads="1"/>
          </p:cNvSpPr>
          <p:nvPr/>
        </p:nvSpPr>
        <p:spPr bwMode="auto">
          <a:xfrm>
            <a:off x="3752850" y="4629150"/>
            <a:ext cx="762000" cy="246063"/>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76" name="Rectangle 62"/>
          <p:cNvSpPr>
            <a:spLocks noChangeArrowheads="1"/>
          </p:cNvSpPr>
          <p:nvPr/>
        </p:nvSpPr>
        <p:spPr bwMode="auto">
          <a:xfrm>
            <a:off x="3752850" y="5949950"/>
            <a:ext cx="762000" cy="76200"/>
          </a:xfrm>
          <a:prstGeom prst="rect">
            <a:avLst/>
          </a:prstGeom>
          <a:solidFill>
            <a:schemeClr val="accent1"/>
          </a:solidFill>
          <a:ln w="31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390207" name="AutoShape 63"/>
          <p:cNvSpPr>
            <a:spLocks noChangeArrowheads="1"/>
          </p:cNvSpPr>
          <p:nvPr/>
        </p:nvSpPr>
        <p:spPr bwMode="auto">
          <a:xfrm>
            <a:off x="228600" y="228600"/>
            <a:ext cx="2667000" cy="1981200"/>
          </a:xfrm>
          <a:prstGeom prst="wedgeRoundRectCallout">
            <a:avLst>
              <a:gd name="adj1" fmla="val 61250"/>
              <a:gd name="adj2" fmla="val 84454"/>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endParaRPr lang="en-US" sz="1400">
              <a:effectLst>
                <a:outerShdw blurRad="38100" dist="38100" dir="2700000" algn="tl">
                  <a:srgbClr val="FFFFFF"/>
                </a:outerShdw>
              </a:effectLst>
            </a:endParaRPr>
          </a:p>
        </p:txBody>
      </p:sp>
      <p:sp>
        <p:nvSpPr>
          <p:cNvPr id="390208" name="Text Box 64"/>
          <p:cNvSpPr txBox="1">
            <a:spLocks noChangeArrowheads="1"/>
          </p:cNvSpPr>
          <p:nvPr/>
        </p:nvSpPr>
        <p:spPr bwMode="auto">
          <a:xfrm>
            <a:off x="228600" y="381000"/>
            <a:ext cx="27241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solidFill>
                  <a:srgbClr val="FF0066"/>
                </a:solidFill>
                <a:effectLst>
                  <a:outerShdw blurRad="38100" dist="38100" dir="2700000" algn="tl">
                    <a:srgbClr val="C0C0C0"/>
                  </a:outerShdw>
                </a:effectLst>
              </a:rPr>
              <a:t>Typical Section Planes </a:t>
            </a:r>
          </a:p>
          <a:p>
            <a:pPr algn="ctr" eaLnBrk="1" hangingPunct="1">
              <a:defRPr/>
            </a:pPr>
            <a:r>
              <a:rPr lang="en-US">
                <a:solidFill>
                  <a:srgbClr val="FF0066"/>
                </a:solidFill>
                <a:effectLst>
                  <a:outerShdw blurRad="38100" dist="38100" dir="2700000" algn="tl">
                    <a:srgbClr val="C0C0C0"/>
                  </a:outerShdw>
                </a:effectLst>
              </a:rPr>
              <a:t>&amp;</a:t>
            </a:r>
          </a:p>
          <a:p>
            <a:pPr algn="ctr" eaLnBrk="1" hangingPunct="1">
              <a:defRPr/>
            </a:pPr>
            <a:r>
              <a:rPr lang="en-US">
                <a:solidFill>
                  <a:srgbClr val="FF0066"/>
                </a:solidFill>
                <a:effectLst>
                  <a:outerShdw blurRad="38100" dist="38100" dir="2700000" algn="tl">
                    <a:srgbClr val="C0C0C0"/>
                  </a:outerShdw>
                </a:effectLst>
              </a:rPr>
              <a:t>Typical Shapes </a:t>
            </a:r>
          </a:p>
          <a:p>
            <a:pPr algn="ctr" eaLnBrk="1" hangingPunct="1">
              <a:defRPr/>
            </a:pPr>
            <a:r>
              <a:rPr lang="en-US">
                <a:solidFill>
                  <a:srgbClr val="FF0066"/>
                </a:solidFill>
                <a:effectLst>
                  <a:outerShdw blurRad="38100" dist="38100" dir="2700000" algn="tl">
                    <a:srgbClr val="C0C0C0"/>
                  </a:outerShdw>
                </a:effectLst>
              </a:rPr>
              <a:t>Of </a:t>
            </a:r>
          </a:p>
          <a:p>
            <a:pPr algn="ctr" eaLnBrk="1" hangingPunct="1">
              <a:defRPr/>
            </a:pPr>
            <a:r>
              <a:rPr lang="en-US">
                <a:solidFill>
                  <a:srgbClr val="FF0066"/>
                </a:solidFill>
                <a:effectLst>
                  <a:outerShdw blurRad="38100" dist="38100" dir="2700000" algn="tl">
                    <a:srgbClr val="C0C0C0"/>
                  </a:outerShdw>
                </a:effectLst>
              </a:rPr>
              <a:t>Sections</a:t>
            </a:r>
            <a:r>
              <a:rPr lang="en-US">
                <a:effectLst>
                  <a:outerShdw blurRad="38100" dist="38100" dir="2700000" algn="tl">
                    <a:srgbClr val="C0C0C0"/>
                  </a:outerShdw>
                </a:effectLst>
              </a:rPr>
              <a:t>.</a:t>
            </a:r>
          </a:p>
        </p:txBody>
      </p:sp>
      <p:sp>
        <p:nvSpPr>
          <p:cNvPr id="26679" name="Line 11"/>
          <p:cNvSpPr>
            <a:spLocks noChangeShapeType="1"/>
          </p:cNvSpPr>
          <p:nvPr/>
        </p:nvSpPr>
        <p:spPr bwMode="auto">
          <a:xfrm>
            <a:off x="6400800" y="2457450"/>
            <a:ext cx="19050" cy="1371600"/>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6680" name="Group 80"/>
          <p:cNvGrpSpPr>
            <a:grpSpLocks/>
          </p:cNvGrpSpPr>
          <p:nvPr/>
        </p:nvGrpSpPr>
        <p:grpSpPr bwMode="auto">
          <a:xfrm>
            <a:off x="8016875" y="46038"/>
            <a:ext cx="1096963" cy="182562"/>
            <a:chOff x="5050" y="29"/>
            <a:chExt cx="691" cy="115"/>
          </a:xfrm>
        </p:grpSpPr>
        <p:sp>
          <p:nvSpPr>
            <p:cNvPr id="26681" name="AutoShape 81">
              <a:hlinkClick r:id="rId10"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2" name="AutoShape 82">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3" name="AutoShape 83">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4" name="AutoShape 84">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5" name="AutoShape 85">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6686" name="AutoShape 86">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pSp>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11</a:t>
            </a:fld>
            <a:endParaRPr lang="en-US"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z="3600" b="1" dirty="0"/>
              <a:t>True Shape of Sections</a:t>
            </a:r>
            <a:endParaRPr lang="en-GB" altLang="en-US" sz="3600" dirty="0"/>
          </a:p>
        </p:txBody>
      </p:sp>
      <p:sp>
        <p:nvSpPr>
          <p:cNvPr id="29699" name="Content Placeholder 2"/>
          <p:cNvSpPr>
            <a:spLocks noGrp="1"/>
          </p:cNvSpPr>
          <p:nvPr>
            <p:ph idx="1"/>
          </p:nvPr>
        </p:nvSpPr>
        <p:spPr/>
        <p:txBody>
          <a:bodyPr/>
          <a:lstStyle/>
          <a:p>
            <a:r>
              <a:rPr lang="en-IN" altLang="en-US"/>
              <a:t>True shape</a:t>
            </a:r>
          </a:p>
          <a:p>
            <a:pPr lvl="1"/>
            <a:r>
              <a:rPr lang="en-IN" altLang="en-US"/>
              <a:t>Polyhedra – Polygon and sides equal to POIs</a:t>
            </a:r>
          </a:p>
        </p:txBody>
      </p:sp>
      <p:graphicFrame>
        <p:nvGraphicFramePr>
          <p:cNvPr id="4" name="Table 3"/>
          <p:cNvGraphicFramePr>
            <a:graphicFrameLocks noGrp="1"/>
          </p:cNvGraphicFramePr>
          <p:nvPr/>
        </p:nvGraphicFramePr>
        <p:xfrm>
          <a:off x="990600" y="3121025"/>
          <a:ext cx="7391400" cy="3363913"/>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218701558"/>
                    </a:ext>
                  </a:extLst>
                </a:gridCol>
                <a:gridCol w="3962400">
                  <a:extLst>
                    <a:ext uri="{9D8B030D-6E8A-4147-A177-3AD203B41FA5}">
                      <a16:colId xmlns:a16="http://schemas.microsoft.com/office/drawing/2014/main" val="2009016087"/>
                    </a:ext>
                  </a:extLst>
                </a:gridCol>
                <a:gridCol w="2286000">
                  <a:extLst>
                    <a:ext uri="{9D8B030D-6E8A-4147-A177-3AD203B41FA5}">
                      <a16:colId xmlns:a16="http://schemas.microsoft.com/office/drawing/2014/main" val="1619094119"/>
                    </a:ext>
                  </a:extLst>
                </a:gridCol>
              </a:tblGrid>
              <a:tr h="370945">
                <a:tc>
                  <a:txBody>
                    <a:bodyPr/>
                    <a:lstStyle/>
                    <a:p>
                      <a:r>
                        <a:rPr lang="en-IN" sz="1400" dirty="0"/>
                        <a:t>Solid</a:t>
                      </a:r>
                      <a:endParaRPr lang="en-GB" sz="1400" dirty="0"/>
                    </a:p>
                  </a:txBody>
                  <a:tcPr marT="45733" marB="45733"/>
                </a:tc>
                <a:tc>
                  <a:txBody>
                    <a:bodyPr/>
                    <a:lstStyle/>
                    <a:p>
                      <a:r>
                        <a:rPr lang="en-IN" sz="1400" dirty="0"/>
                        <a:t>Position</a:t>
                      </a:r>
                      <a:r>
                        <a:rPr lang="en-IN" sz="1400" baseline="0" dirty="0"/>
                        <a:t> of the Cutting Plane</a:t>
                      </a:r>
                      <a:endParaRPr lang="en-GB" sz="1400" dirty="0"/>
                    </a:p>
                  </a:txBody>
                  <a:tcPr marT="45733" marB="45733"/>
                </a:tc>
                <a:tc>
                  <a:txBody>
                    <a:bodyPr/>
                    <a:lstStyle/>
                    <a:p>
                      <a:r>
                        <a:rPr lang="en-IN" sz="1400" dirty="0"/>
                        <a:t>True Shape</a:t>
                      </a:r>
                      <a:r>
                        <a:rPr lang="en-IN" sz="1400" baseline="0" dirty="0"/>
                        <a:t> of Section</a:t>
                      </a:r>
                      <a:endParaRPr lang="en-GB" sz="1400" dirty="0"/>
                    </a:p>
                  </a:txBody>
                  <a:tcPr marT="45733" marB="45733"/>
                </a:tc>
                <a:extLst>
                  <a:ext uri="{0D108BD9-81ED-4DB2-BD59-A6C34878D82A}">
                    <a16:rowId xmlns:a16="http://schemas.microsoft.com/office/drawing/2014/main" val="3735779449"/>
                  </a:ext>
                </a:extLst>
              </a:tr>
              <a:tr h="731727">
                <a:tc>
                  <a:txBody>
                    <a:bodyPr/>
                    <a:lstStyle/>
                    <a:p>
                      <a:r>
                        <a:rPr lang="en-IN" sz="1400" dirty="0"/>
                        <a:t>Cylinder</a:t>
                      </a:r>
                      <a:endParaRPr lang="en-GB" sz="1400" dirty="0"/>
                    </a:p>
                  </a:txBody>
                  <a:tcPr marT="45733" marB="45733"/>
                </a:tc>
                <a:tc>
                  <a:txBody>
                    <a:bodyPr/>
                    <a:lstStyle/>
                    <a:p>
                      <a:r>
                        <a:rPr lang="en-IN" sz="1400" dirty="0"/>
                        <a:t>Perpendicular to axis</a:t>
                      </a:r>
                    </a:p>
                    <a:p>
                      <a:r>
                        <a:rPr lang="en-IN" sz="1400" dirty="0"/>
                        <a:t>Inclined</a:t>
                      </a:r>
                      <a:r>
                        <a:rPr lang="en-IN" sz="1400" baseline="0" dirty="0"/>
                        <a:t> to the axis cutting all generators</a:t>
                      </a:r>
                    </a:p>
                    <a:p>
                      <a:r>
                        <a:rPr lang="en-IN" sz="1400" baseline="0" dirty="0"/>
                        <a:t>Parallel to the axis</a:t>
                      </a:r>
                      <a:endParaRPr lang="en-GB" sz="1400" dirty="0"/>
                    </a:p>
                  </a:txBody>
                  <a:tcPr marT="45733" marB="45733"/>
                </a:tc>
                <a:tc>
                  <a:txBody>
                    <a:bodyPr/>
                    <a:lstStyle/>
                    <a:p>
                      <a:r>
                        <a:rPr lang="en-IN" sz="1400" dirty="0"/>
                        <a:t>Circle</a:t>
                      </a:r>
                    </a:p>
                    <a:p>
                      <a:r>
                        <a:rPr lang="en-IN" sz="1400" dirty="0"/>
                        <a:t>Ellipse</a:t>
                      </a:r>
                    </a:p>
                    <a:p>
                      <a:r>
                        <a:rPr lang="en-IN" sz="1400" dirty="0"/>
                        <a:t>Rectangle</a:t>
                      </a:r>
                      <a:endParaRPr lang="en-GB" sz="1400" dirty="0"/>
                    </a:p>
                  </a:txBody>
                  <a:tcPr marT="45733" marB="45733"/>
                </a:tc>
                <a:extLst>
                  <a:ext uri="{0D108BD9-81ED-4DB2-BD59-A6C34878D82A}">
                    <a16:rowId xmlns:a16="http://schemas.microsoft.com/office/drawing/2014/main" val="2413249751"/>
                  </a:ext>
                </a:extLst>
              </a:tr>
              <a:tr h="1371989">
                <a:tc>
                  <a:txBody>
                    <a:bodyPr/>
                    <a:lstStyle/>
                    <a:p>
                      <a:r>
                        <a:rPr lang="en-IN" sz="1400" dirty="0"/>
                        <a:t>Cone</a:t>
                      </a:r>
                      <a:endParaRPr lang="en-GB" sz="1400" dirty="0"/>
                    </a:p>
                  </a:txBody>
                  <a:tcPr marT="45733" marB="45733"/>
                </a:tc>
                <a:tc>
                  <a:txBody>
                    <a:bodyPr/>
                    <a:lstStyle/>
                    <a:p>
                      <a:r>
                        <a:rPr lang="en-IN" sz="1400" dirty="0"/>
                        <a:t>Perpendicular to axis</a:t>
                      </a:r>
                    </a:p>
                    <a:p>
                      <a:r>
                        <a:rPr lang="en-IN" sz="1400" dirty="0"/>
                        <a:t>Inclined</a:t>
                      </a:r>
                      <a:r>
                        <a:rPr lang="en-IN" sz="1400" baseline="0" dirty="0"/>
                        <a:t> to the axis cutting all generators</a:t>
                      </a:r>
                    </a:p>
                    <a:p>
                      <a:r>
                        <a:rPr lang="en-IN" sz="1400" baseline="0" dirty="0"/>
                        <a:t>Parallel to a generator</a:t>
                      </a:r>
                    </a:p>
                    <a:p>
                      <a:r>
                        <a:rPr lang="en-IN" sz="1400" baseline="0" dirty="0"/>
                        <a:t>Inclined to and on one side of the axis</a:t>
                      </a:r>
                    </a:p>
                    <a:p>
                      <a:r>
                        <a:rPr lang="en-IN" sz="1400" baseline="0" dirty="0"/>
                        <a:t>Parallel to the axis</a:t>
                      </a:r>
                    </a:p>
                    <a:p>
                      <a:r>
                        <a:rPr lang="en-IN" sz="1400" baseline="0" dirty="0"/>
                        <a:t>Passing through the axis or the apex</a:t>
                      </a:r>
                      <a:endParaRPr lang="en-GB" sz="1400" dirty="0"/>
                    </a:p>
                  </a:txBody>
                  <a:tcPr marT="45733" marB="45733"/>
                </a:tc>
                <a:tc>
                  <a:txBody>
                    <a:bodyPr/>
                    <a:lstStyle/>
                    <a:p>
                      <a:r>
                        <a:rPr lang="en-IN" sz="1400" dirty="0"/>
                        <a:t>Circle</a:t>
                      </a:r>
                    </a:p>
                    <a:p>
                      <a:r>
                        <a:rPr lang="en-IN" sz="1400" dirty="0"/>
                        <a:t>Ellipse</a:t>
                      </a:r>
                    </a:p>
                    <a:p>
                      <a:r>
                        <a:rPr lang="en-IN" sz="1400" dirty="0"/>
                        <a:t>Parabola</a:t>
                      </a:r>
                    </a:p>
                    <a:p>
                      <a:r>
                        <a:rPr lang="en-IN" sz="1400" dirty="0"/>
                        <a:t>Hyperbola</a:t>
                      </a:r>
                    </a:p>
                    <a:p>
                      <a:r>
                        <a:rPr lang="en-IN" sz="1400" dirty="0"/>
                        <a:t>Rectangular Hyperbola</a:t>
                      </a:r>
                    </a:p>
                    <a:p>
                      <a:r>
                        <a:rPr lang="en-IN" sz="1400" dirty="0"/>
                        <a:t>Triangle</a:t>
                      </a:r>
                      <a:endParaRPr lang="en-GB" sz="1400" dirty="0"/>
                    </a:p>
                  </a:txBody>
                  <a:tcPr marT="45733" marB="45733"/>
                </a:tc>
                <a:extLst>
                  <a:ext uri="{0D108BD9-81ED-4DB2-BD59-A6C34878D82A}">
                    <a16:rowId xmlns:a16="http://schemas.microsoft.com/office/drawing/2014/main" val="2090715361"/>
                  </a:ext>
                </a:extLst>
              </a:tr>
              <a:tr h="370945">
                <a:tc>
                  <a:txBody>
                    <a:bodyPr/>
                    <a:lstStyle/>
                    <a:p>
                      <a:r>
                        <a:rPr lang="en-IN" sz="1400" dirty="0"/>
                        <a:t>Sphere</a:t>
                      </a:r>
                      <a:endParaRPr lang="en-GB" sz="1400" dirty="0"/>
                    </a:p>
                  </a:txBody>
                  <a:tcPr marT="45733" marB="45733"/>
                </a:tc>
                <a:tc>
                  <a:txBody>
                    <a:bodyPr/>
                    <a:lstStyle/>
                    <a:p>
                      <a:endParaRPr lang="en-GB" sz="1400"/>
                    </a:p>
                  </a:txBody>
                  <a:tcPr marT="45733" marB="45733"/>
                </a:tc>
                <a:tc>
                  <a:txBody>
                    <a:bodyPr/>
                    <a:lstStyle/>
                    <a:p>
                      <a:r>
                        <a:rPr lang="en-IN" sz="1400" dirty="0"/>
                        <a:t>Circle</a:t>
                      </a:r>
                      <a:endParaRPr lang="en-GB" sz="1400" dirty="0"/>
                    </a:p>
                  </a:txBody>
                  <a:tcPr marT="45733" marB="45733"/>
                </a:tc>
                <a:extLst>
                  <a:ext uri="{0D108BD9-81ED-4DB2-BD59-A6C34878D82A}">
                    <a16:rowId xmlns:a16="http://schemas.microsoft.com/office/drawing/2014/main" val="2477931657"/>
                  </a:ext>
                </a:extLst>
              </a:tr>
              <a:tr h="518307">
                <a:tc>
                  <a:txBody>
                    <a:bodyPr/>
                    <a:lstStyle/>
                    <a:p>
                      <a:r>
                        <a:rPr lang="en-IN" sz="1400" dirty="0"/>
                        <a:t>Pyramids and Prisms</a:t>
                      </a:r>
                      <a:endParaRPr lang="en-GB" sz="1400" dirty="0"/>
                    </a:p>
                  </a:txBody>
                  <a:tcPr marT="45733" marB="45733"/>
                </a:tc>
                <a:tc>
                  <a:txBody>
                    <a:bodyPr/>
                    <a:lstStyle/>
                    <a:p>
                      <a:endParaRPr lang="en-GB" sz="1400"/>
                    </a:p>
                  </a:txBody>
                  <a:tcPr marT="45733" marB="45733"/>
                </a:tc>
                <a:tc>
                  <a:txBody>
                    <a:bodyPr/>
                    <a:lstStyle/>
                    <a:p>
                      <a:r>
                        <a:rPr lang="en-IN" sz="1400" dirty="0"/>
                        <a:t>Straight</a:t>
                      </a:r>
                      <a:r>
                        <a:rPr lang="en-IN" sz="1400" baseline="0" dirty="0"/>
                        <a:t> line segmented curves</a:t>
                      </a:r>
                      <a:endParaRPr lang="en-GB" sz="1400" dirty="0"/>
                    </a:p>
                  </a:txBody>
                  <a:tcPr marT="45733" marB="45733"/>
                </a:tc>
                <a:extLst>
                  <a:ext uri="{0D108BD9-81ED-4DB2-BD59-A6C34878D82A}">
                    <a16:rowId xmlns:a16="http://schemas.microsoft.com/office/drawing/2014/main" val="3603603602"/>
                  </a:ext>
                </a:extLst>
              </a:tr>
            </a:tbl>
          </a:graphicData>
        </a:graphic>
      </p:graphicFrame>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12</a:t>
            </a:fld>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B6FF585-A2D8-4CC7-ABA4-904769522A00}"/>
                  </a:ext>
                </a:extLst>
              </p14:cNvPr>
              <p14:cNvContentPartPr/>
              <p14:nvPr/>
            </p14:nvContentPartPr>
            <p14:xfrm>
              <a:off x="6159600" y="6108840"/>
              <a:ext cx="1949760" cy="51120"/>
            </p14:xfrm>
          </p:contentPart>
        </mc:Choice>
        <mc:Fallback xmlns="">
          <p:pic>
            <p:nvPicPr>
              <p:cNvPr id="2" name="Ink 1">
                <a:extLst>
                  <a:ext uri="{FF2B5EF4-FFF2-40B4-BE49-F238E27FC236}">
                    <a16:creationId xmlns:a16="http://schemas.microsoft.com/office/drawing/2014/main" id="{AB6FF585-A2D8-4CC7-ABA4-904769522A00}"/>
                  </a:ext>
                </a:extLst>
              </p:cNvPr>
              <p:cNvPicPr/>
              <p:nvPr/>
            </p:nvPicPr>
            <p:blipFill>
              <a:blip r:embed="rId3"/>
              <a:stretch>
                <a:fillRect/>
              </a:stretch>
            </p:blipFill>
            <p:spPr>
              <a:xfrm>
                <a:off x="6143760" y="6045480"/>
                <a:ext cx="19810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62569EC-292F-43BE-8559-BA010ED1FD3F}"/>
                  </a:ext>
                </a:extLst>
              </p14:cNvPr>
              <p14:cNvContentPartPr/>
              <p14:nvPr/>
            </p14:nvContentPartPr>
            <p14:xfrm>
              <a:off x="6184800" y="6356520"/>
              <a:ext cx="578160" cy="6480"/>
            </p14:xfrm>
          </p:contentPart>
        </mc:Choice>
        <mc:Fallback xmlns="">
          <p:pic>
            <p:nvPicPr>
              <p:cNvPr id="5" name="Ink 4">
                <a:extLst>
                  <a:ext uri="{FF2B5EF4-FFF2-40B4-BE49-F238E27FC236}">
                    <a16:creationId xmlns:a16="http://schemas.microsoft.com/office/drawing/2014/main" id="{162569EC-292F-43BE-8559-BA010ED1FD3F}"/>
                  </a:ext>
                </a:extLst>
              </p:cNvPr>
              <p:cNvPicPr/>
              <p:nvPr/>
            </p:nvPicPr>
            <p:blipFill>
              <a:blip r:embed="rId5"/>
              <a:stretch>
                <a:fillRect/>
              </a:stretch>
            </p:blipFill>
            <p:spPr>
              <a:xfrm>
                <a:off x="6168960" y="6293160"/>
                <a:ext cx="609480" cy="1332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2"/>
          <p:cNvSpPr>
            <a:spLocks noChangeArrowheads="1"/>
          </p:cNvSpPr>
          <p:nvPr/>
        </p:nvSpPr>
        <p:spPr bwMode="auto">
          <a:xfrm>
            <a:off x="0" y="0"/>
            <a:ext cx="3505200" cy="1447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388099" name="Text Box 3"/>
          <p:cNvSpPr txBox="1">
            <a:spLocks noChangeArrowheads="1"/>
          </p:cNvSpPr>
          <p:nvPr/>
        </p:nvSpPr>
        <p:spPr bwMode="auto">
          <a:xfrm>
            <a:off x="273050" y="303213"/>
            <a:ext cx="3105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solidFill>
                  <a:srgbClr val="FFFFFF"/>
                </a:solidFill>
                <a:effectLst>
                  <a:outerShdw blurRad="38100" dist="38100" dir="2700000" algn="tl">
                    <a:srgbClr val="000000"/>
                  </a:outerShdw>
                </a:effectLst>
              </a:rPr>
              <a:t>ILLUSTRATION SHOWING </a:t>
            </a:r>
          </a:p>
          <a:p>
            <a:pPr algn="ctr" eaLnBrk="1" hangingPunct="1">
              <a:defRPr/>
            </a:pPr>
            <a:r>
              <a:rPr lang="en-US">
                <a:solidFill>
                  <a:srgbClr val="FFFFFF"/>
                </a:solidFill>
                <a:effectLst>
                  <a:outerShdw blurRad="38100" dist="38100" dir="2700000" algn="tl">
                    <a:srgbClr val="000000"/>
                  </a:outerShdw>
                </a:effectLst>
              </a:rPr>
              <a:t>IMPORTANT TERMS </a:t>
            </a:r>
          </a:p>
          <a:p>
            <a:pPr algn="ctr" eaLnBrk="1" hangingPunct="1">
              <a:defRPr/>
            </a:pPr>
            <a:r>
              <a:rPr lang="en-US">
                <a:solidFill>
                  <a:srgbClr val="FFFFFF"/>
                </a:solidFill>
                <a:effectLst>
                  <a:outerShdw blurRad="38100" dist="38100" dir="2700000" algn="tl">
                    <a:srgbClr val="000000"/>
                  </a:outerShdw>
                </a:effectLst>
              </a:rPr>
              <a:t>IN SECTIONING.</a:t>
            </a:r>
          </a:p>
        </p:txBody>
      </p:sp>
      <p:sp>
        <p:nvSpPr>
          <p:cNvPr id="23556" name="Rectangle 4"/>
          <p:cNvSpPr>
            <a:spLocks noChangeArrowheads="1"/>
          </p:cNvSpPr>
          <p:nvPr/>
        </p:nvSpPr>
        <p:spPr bwMode="auto">
          <a:xfrm>
            <a:off x="3295650" y="4157663"/>
            <a:ext cx="1741488" cy="174148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557" name="Line 5"/>
          <p:cNvSpPr>
            <a:spLocks noChangeShapeType="1"/>
          </p:cNvSpPr>
          <p:nvPr/>
        </p:nvSpPr>
        <p:spPr bwMode="auto">
          <a:xfrm>
            <a:off x="2625725" y="3889375"/>
            <a:ext cx="28146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8" name="AutoShape 6"/>
          <p:cNvSpPr>
            <a:spLocks noChangeArrowheads="1"/>
          </p:cNvSpPr>
          <p:nvPr/>
        </p:nvSpPr>
        <p:spPr bwMode="auto">
          <a:xfrm>
            <a:off x="3295650" y="1341438"/>
            <a:ext cx="1741488" cy="2547937"/>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559" name="Line 7"/>
          <p:cNvSpPr>
            <a:spLocks noChangeShapeType="1"/>
          </p:cNvSpPr>
          <p:nvPr/>
        </p:nvSpPr>
        <p:spPr bwMode="auto">
          <a:xfrm>
            <a:off x="4156075" y="1208088"/>
            <a:ext cx="0" cy="2814637"/>
          </a:xfrm>
          <a:prstGeom prst="line">
            <a:avLst/>
          </a:prstGeom>
          <a:noFill/>
          <a:ln w="3810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0" name="Line 8"/>
          <p:cNvSpPr>
            <a:spLocks noChangeShapeType="1"/>
          </p:cNvSpPr>
          <p:nvPr/>
        </p:nvSpPr>
        <p:spPr bwMode="auto">
          <a:xfrm>
            <a:off x="3295650" y="4157663"/>
            <a:ext cx="536575" cy="5349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1" name="Line 9"/>
          <p:cNvSpPr>
            <a:spLocks noChangeShapeType="1"/>
          </p:cNvSpPr>
          <p:nvPr/>
        </p:nvSpPr>
        <p:spPr bwMode="auto">
          <a:xfrm flipH="1">
            <a:off x="3295650" y="5362575"/>
            <a:ext cx="536575" cy="5365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2" name="Line 10"/>
          <p:cNvSpPr>
            <a:spLocks noChangeShapeType="1"/>
          </p:cNvSpPr>
          <p:nvPr/>
        </p:nvSpPr>
        <p:spPr bwMode="auto">
          <a:xfrm>
            <a:off x="3430588" y="2012950"/>
            <a:ext cx="1874837" cy="1876425"/>
          </a:xfrm>
          <a:prstGeom prst="line">
            <a:avLst/>
          </a:prstGeom>
          <a:noFill/>
          <a:ln w="3810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3" name="Line 11"/>
          <p:cNvSpPr>
            <a:spLocks noChangeShapeType="1"/>
          </p:cNvSpPr>
          <p:nvPr/>
        </p:nvSpPr>
        <p:spPr bwMode="auto">
          <a:xfrm>
            <a:off x="3832225" y="2414588"/>
            <a:ext cx="0" cy="227806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4" name="Line 12"/>
          <p:cNvSpPr>
            <a:spLocks noChangeShapeType="1"/>
          </p:cNvSpPr>
          <p:nvPr/>
        </p:nvSpPr>
        <p:spPr bwMode="auto">
          <a:xfrm>
            <a:off x="4903788" y="3486150"/>
            <a:ext cx="0" cy="80486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5" name="Line 13"/>
          <p:cNvSpPr>
            <a:spLocks noChangeShapeType="1"/>
          </p:cNvSpPr>
          <p:nvPr/>
        </p:nvSpPr>
        <p:spPr bwMode="auto">
          <a:xfrm flipV="1">
            <a:off x="3832225" y="4291013"/>
            <a:ext cx="1071563" cy="4016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6" name="Line 14"/>
          <p:cNvSpPr>
            <a:spLocks noChangeShapeType="1"/>
          </p:cNvSpPr>
          <p:nvPr/>
        </p:nvSpPr>
        <p:spPr bwMode="auto">
          <a:xfrm>
            <a:off x="3832225" y="5362575"/>
            <a:ext cx="1071563" cy="4032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7" name="Line 15"/>
          <p:cNvSpPr>
            <a:spLocks noChangeShapeType="1"/>
          </p:cNvSpPr>
          <p:nvPr/>
        </p:nvSpPr>
        <p:spPr bwMode="auto">
          <a:xfrm>
            <a:off x="3832225" y="4692650"/>
            <a:ext cx="0" cy="669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8" name="Line 16"/>
          <p:cNvSpPr>
            <a:spLocks noChangeShapeType="1"/>
          </p:cNvSpPr>
          <p:nvPr/>
        </p:nvSpPr>
        <p:spPr bwMode="auto">
          <a:xfrm>
            <a:off x="4903788" y="4291013"/>
            <a:ext cx="0" cy="14747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9" name="Line 17"/>
          <p:cNvSpPr>
            <a:spLocks noChangeShapeType="1"/>
          </p:cNvSpPr>
          <p:nvPr/>
        </p:nvSpPr>
        <p:spPr bwMode="auto">
          <a:xfrm>
            <a:off x="4903788" y="5765800"/>
            <a:ext cx="133350" cy="133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0" name="Line 18"/>
          <p:cNvSpPr>
            <a:spLocks noChangeShapeType="1"/>
          </p:cNvSpPr>
          <p:nvPr/>
        </p:nvSpPr>
        <p:spPr bwMode="auto">
          <a:xfrm flipV="1">
            <a:off x="4903788" y="4157663"/>
            <a:ext cx="133350" cy="133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1" name="Line 19"/>
          <p:cNvSpPr>
            <a:spLocks noChangeShapeType="1"/>
          </p:cNvSpPr>
          <p:nvPr/>
        </p:nvSpPr>
        <p:spPr bwMode="auto">
          <a:xfrm flipH="1">
            <a:off x="3832225" y="4587875"/>
            <a:ext cx="268288" cy="268288"/>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endParaRPr lang="en-IN"/>
          </a:p>
        </p:txBody>
      </p:sp>
      <p:sp>
        <p:nvSpPr>
          <p:cNvPr id="23572" name="Line 20"/>
          <p:cNvSpPr>
            <a:spLocks noChangeShapeType="1"/>
          </p:cNvSpPr>
          <p:nvPr/>
        </p:nvSpPr>
        <p:spPr bwMode="auto">
          <a:xfrm flipH="1">
            <a:off x="3832225" y="4424363"/>
            <a:ext cx="669925" cy="671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3" name="Line 21"/>
          <p:cNvSpPr>
            <a:spLocks noChangeShapeType="1"/>
          </p:cNvSpPr>
          <p:nvPr/>
        </p:nvSpPr>
        <p:spPr bwMode="auto">
          <a:xfrm flipH="1">
            <a:off x="3832225" y="4291013"/>
            <a:ext cx="1071563" cy="1071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4" name="Line 22"/>
          <p:cNvSpPr>
            <a:spLocks noChangeShapeType="1"/>
          </p:cNvSpPr>
          <p:nvPr/>
        </p:nvSpPr>
        <p:spPr bwMode="auto">
          <a:xfrm flipH="1">
            <a:off x="4060824" y="4537076"/>
            <a:ext cx="865188" cy="8953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5" name="Line 23"/>
          <p:cNvSpPr>
            <a:spLocks noChangeShapeType="1"/>
          </p:cNvSpPr>
          <p:nvPr/>
        </p:nvSpPr>
        <p:spPr bwMode="auto">
          <a:xfrm flipH="1">
            <a:off x="4233863" y="4827588"/>
            <a:ext cx="669925" cy="669925"/>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endParaRPr lang="en-IN"/>
          </a:p>
        </p:txBody>
      </p:sp>
      <p:sp>
        <p:nvSpPr>
          <p:cNvPr id="23576" name="Line 24"/>
          <p:cNvSpPr>
            <a:spLocks noChangeShapeType="1"/>
          </p:cNvSpPr>
          <p:nvPr/>
        </p:nvSpPr>
        <p:spPr bwMode="auto">
          <a:xfrm flipH="1">
            <a:off x="4389438" y="5053013"/>
            <a:ext cx="536575" cy="536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7" name="Line 25"/>
          <p:cNvSpPr>
            <a:spLocks noChangeShapeType="1"/>
          </p:cNvSpPr>
          <p:nvPr/>
        </p:nvSpPr>
        <p:spPr bwMode="auto">
          <a:xfrm flipH="1">
            <a:off x="4613275" y="5362575"/>
            <a:ext cx="290513" cy="292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8" name="Line 26"/>
          <p:cNvSpPr>
            <a:spLocks noChangeShapeType="1"/>
          </p:cNvSpPr>
          <p:nvPr/>
        </p:nvSpPr>
        <p:spPr bwMode="auto">
          <a:xfrm flipH="1">
            <a:off x="4770438" y="5592763"/>
            <a:ext cx="133350" cy="134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9" name="Line 27"/>
          <p:cNvSpPr>
            <a:spLocks noChangeShapeType="1"/>
          </p:cNvSpPr>
          <p:nvPr/>
        </p:nvSpPr>
        <p:spPr bwMode="auto">
          <a:xfrm>
            <a:off x="2894013" y="4424363"/>
            <a:ext cx="938212" cy="536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3580" name="Group 28"/>
          <p:cNvGrpSpPr>
            <a:grpSpLocks/>
          </p:cNvGrpSpPr>
          <p:nvPr/>
        </p:nvGrpSpPr>
        <p:grpSpPr bwMode="auto">
          <a:xfrm>
            <a:off x="4635500" y="4827588"/>
            <a:ext cx="2144713" cy="534987"/>
            <a:chOff x="1056" y="3264"/>
            <a:chExt cx="768" cy="192"/>
          </a:xfrm>
        </p:grpSpPr>
        <p:sp>
          <p:nvSpPr>
            <p:cNvPr id="23623" name="Line 29"/>
            <p:cNvSpPr>
              <a:spLocks noChangeShapeType="1"/>
            </p:cNvSpPr>
            <p:nvPr/>
          </p:nvSpPr>
          <p:spPr bwMode="auto">
            <a:xfrm>
              <a:off x="1056" y="3264"/>
              <a:ext cx="240" cy="19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624" name="Line 30"/>
            <p:cNvSpPr>
              <a:spLocks noChangeShapeType="1"/>
            </p:cNvSpPr>
            <p:nvPr/>
          </p:nvSpPr>
          <p:spPr bwMode="auto">
            <a:xfrm>
              <a:off x="1296" y="345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3581" name="Line 31"/>
          <p:cNvSpPr>
            <a:spLocks noChangeShapeType="1"/>
          </p:cNvSpPr>
          <p:nvPr/>
        </p:nvSpPr>
        <p:spPr bwMode="auto">
          <a:xfrm flipH="1">
            <a:off x="2089150" y="4424363"/>
            <a:ext cx="8048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3582" name="Group 32"/>
          <p:cNvGrpSpPr>
            <a:grpSpLocks/>
          </p:cNvGrpSpPr>
          <p:nvPr/>
        </p:nvGrpSpPr>
        <p:grpSpPr bwMode="auto">
          <a:xfrm>
            <a:off x="2089150" y="2146300"/>
            <a:ext cx="1474788" cy="401638"/>
            <a:chOff x="144" y="2304"/>
            <a:chExt cx="528" cy="144"/>
          </a:xfrm>
        </p:grpSpPr>
        <p:sp>
          <p:nvSpPr>
            <p:cNvPr id="23621" name="Line 33"/>
            <p:cNvSpPr>
              <a:spLocks noChangeShapeType="1"/>
            </p:cNvSpPr>
            <p:nvPr/>
          </p:nvSpPr>
          <p:spPr bwMode="auto">
            <a:xfrm flipV="1">
              <a:off x="528" y="2304"/>
              <a:ext cx="14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622" name="Line 34"/>
            <p:cNvSpPr>
              <a:spLocks noChangeShapeType="1"/>
            </p:cNvSpPr>
            <p:nvPr/>
          </p:nvSpPr>
          <p:spPr bwMode="auto">
            <a:xfrm flipH="1">
              <a:off x="144" y="2448"/>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3583" name="Line 35"/>
          <p:cNvSpPr>
            <a:spLocks noChangeShapeType="1"/>
          </p:cNvSpPr>
          <p:nvPr/>
        </p:nvSpPr>
        <p:spPr bwMode="auto">
          <a:xfrm flipV="1">
            <a:off x="3832225" y="1300163"/>
            <a:ext cx="1204913" cy="1114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4" name="Line 36"/>
          <p:cNvSpPr>
            <a:spLocks noChangeShapeType="1"/>
          </p:cNvSpPr>
          <p:nvPr/>
        </p:nvSpPr>
        <p:spPr bwMode="auto">
          <a:xfrm flipV="1">
            <a:off x="4903788" y="2001838"/>
            <a:ext cx="1608137" cy="1484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5" name="Line 37"/>
          <p:cNvSpPr>
            <a:spLocks noChangeShapeType="1"/>
          </p:cNvSpPr>
          <p:nvPr/>
        </p:nvSpPr>
        <p:spPr bwMode="auto">
          <a:xfrm>
            <a:off x="4613275" y="1689100"/>
            <a:ext cx="804863" cy="13398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6" name="Line 38"/>
          <p:cNvSpPr>
            <a:spLocks noChangeShapeType="1"/>
          </p:cNvSpPr>
          <p:nvPr/>
        </p:nvSpPr>
        <p:spPr bwMode="auto">
          <a:xfrm>
            <a:off x="4948238" y="1341438"/>
            <a:ext cx="1430337" cy="804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7" name="Line 39"/>
          <p:cNvSpPr>
            <a:spLocks noChangeShapeType="1"/>
          </p:cNvSpPr>
          <p:nvPr/>
        </p:nvSpPr>
        <p:spPr bwMode="auto">
          <a:xfrm rot="296872" flipV="1">
            <a:off x="5446245" y="2084449"/>
            <a:ext cx="891522" cy="9847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8" name="Line 40"/>
          <p:cNvSpPr>
            <a:spLocks noChangeShapeType="1"/>
          </p:cNvSpPr>
          <p:nvPr/>
        </p:nvSpPr>
        <p:spPr bwMode="auto">
          <a:xfrm flipV="1">
            <a:off x="4579938" y="1341438"/>
            <a:ext cx="401637" cy="4032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89" name="Line 41"/>
          <p:cNvSpPr>
            <a:spLocks noChangeShapeType="1"/>
          </p:cNvSpPr>
          <p:nvPr/>
        </p:nvSpPr>
        <p:spPr bwMode="auto">
          <a:xfrm>
            <a:off x="4770438" y="1543050"/>
            <a:ext cx="0" cy="401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0" name="Line 42"/>
          <p:cNvSpPr>
            <a:spLocks noChangeShapeType="1"/>
          </p:cNvSpPr>
          <p:nvPr/>
        </p:nvSpPr>
        <p:spPr bwMode="auto">
          <a:xfrm>
            <a:off x="4903788" y="1420813"/>
            <a:ext cx="0" cy="803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1" name="Line 43"/>
          <p:cNvSpPr>
            <a:spLocks noChangeShapeType="1"/>
          </p:cNvSpPr>
          <p:nvPr/>
        </p:nvSpPr>
        <p:spPr bwMode="auto">
          <a:xfrm>
            <a:off x="5172075" y="1476375"/>
            <a:ext cx="0" cy="1071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2" name="Line 44"/>
          <p:cNvSpPr>
            <a:spLocks noChangeShapeType="1"/>
          </p:cNvSpPr>
          <p:nvPr/>
        </p:nvSpPr>
        <p:spPr bwMode="auto">
          <a:xfrm>
            <a:off x="5440363" y="1609725"/>
            <a:ext cx="0" cy="1341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3" name="Line 45"/>
          <p:cNvSpPr>
            <a:spLocks noChangeShapeType="1"/>
          </p:cNvSpPr>
          <p:nvPr/>
        </p:nvSpPr>
        <p:spPr bwMode="auto">
          <a:xfrm>
            <a:off x="5707063" y="1744663"/>
            <a:ext cx="0" cy="938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4" name="Line 46"/>
          <p:cNvSpPr>
            <a:spLocks noChangeShapeType="1"/>
          </p:cNvSpPr>
          <p:nvPr/>
        </p:nvSpPr>
        <p:spPr bwMode="auto">
          <a:xfrm>
            <a:off x="5975350" y="1922463"/>
            <a:ext cx="0" cy="536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5" name="Line 47"/>
          <p:cNvSpPr>
            <a:spLocks noChangeShapeType="1"/>
          </p:cNvSpPr>
          <p:nvPr/>
        </p:nvSpPr>
        <p:spPr bwMode="auto">
          <a:xfrm>
            <a:off x="6143625" y="2012950"/>
            <a:ext cx="0" cy="266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6" name="Line 48"/>
          <p:cNvSpPr>
            <a:spLocks noChangeShapeType="1"/>
          </p:cNvSpPr>
          <p:nvPr/>
        </p:nvSpPr>
        <p:spPr bwMode="auto">
          <a:xfrm>
            <a:off x="5842000" y="1878013"/>
            <a:ext cx="0" cy="804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7" name="Line 49"/>
          <p:cNvSpPr>
            <a:spLocks noChangeShapeType="1"/>
          </p:cNvSpPr>
          <p:nvPr/>
        </p:nvSpPr>
        <p:spPr bwMode="auto">
          <a:xfrm>
            <a:off x="5573713" y="1744663"/>
            <a:ext cx="0" cy="1071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8" name="Line 50"/>
          <p:cNvSpPr>
            <a:spLocks noChangeShapeType="1"/>
          </p:cNvSpPr>
          <p:nvPr/>
        </p:nvSpPr>
        <p:spPr bwMode="auto">
          <a:xfrm>
            <a:off x="5305425" y="1509713"/>
            <a:ext cx="0" cy="1339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99" name="Line 51"/>
          <p:cNvSpPr>
            <a:spLocks noChangeShapeType="1"/>
          </p:cNvSpPr>
          <p:nvPr/>
        </p:nvSpPr>
        <p:spPr bwMode="auto">
          <a:xfrm>
            <a:off x="5037138" y="1341438"/>
            <a:ext cx="0" cy="1073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3600" name="Group 52"/>
          <p:cNvGrpSpPr>
            <a:grpSpLocks/>
          </p:cNvGrpSpPr>
          <p:nvPr/>
        </p:nvGrpSpPr>
        <p:grpSpPr bwMode="auto">
          <a:xfrm>
            <a:off x="5707063" y="2816225"/>
            <a:ext cx="1474787" cy="401638"/>
            <a:chOff x="1440" y="2544"/>
            <a:chExt cx="576" cy="144"/>
          </a:xfrm>
        </p:grpSpPr>
        <p:sp>
          <p:nvSpPr>
            <p:cNvPr id="23619" name="Line 53"/>
            <p:cNvSpPr>
              <a:spLocks noChangeShapeType="1"/>
            </p:cNvSpPr>
            <p:nvPr/>
          </p:nvSpPr>
          <p:spPr bwMode="auto">
            <a:xfrm>
              <a:off x="1440" y="2544"/>
              <a:ext cx="96"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620" name="Line 54"/>
            <p:cNvSpPr>
              <a:spLocks noChangeShapeType="1"/>
            </p:cNvSpPr>
            <p:nvPr/>
          </p:nvSpPr>
          <p:spPr bwMode="auto">
            <a:xfrm>
              <a:off x="1536" y="268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3601" name="Line 55"/>
          <p:cNvSpPr>
            <a:spLocks noChangeShapeType="1"/>
          </p:cNvSpPr>
          <p:nvPr/>
        </p:nvSpPr>
        <p:spPr bwMode="auto">
          <a:xfrm flipH="1">
            <a:off x="5707063" y="1208088"/>
            <a:ext cx="403225" cy="4016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8152" name="Text Box 56"/>
          <p:cNvSpPr txBox="1">
            <a:spLocks noChangeArrowheads="1"/>
          </p:cNvSpPr>
          <p:nvPr/>
        </p:nvSpPr>
        <p:spPr bwMode="auto">
          <a:xfrm>
            <a:off x="2865438" y="3457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x</a:t>
            </a:r>
          </a:p>
        </p:txBody>
      </p:sp>
      <p:sp>
        <p:nvSpPr>
          <p:cNvPr id="388153" name="Text Box 57"/>
          <p:cNvSpPr txBox="1">
            <a:spLocks noChangeArrowheads="1"/>
          </p:cNvSpPr>
          <p:nvPr/>
        </p:nvSpPr>
        <p:spPr bwMode="auto">
          <a:xfrm>
            <a:off x="5245100" y="3457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y</a:t>
            </a:r>
          </a:p>
        </p:txBody>
      </p:sp>
      <p:sp>
        <p:nvSpPr>
          <p:cNvPr id="388154" name="Text Box 58"/>
          <p:cNvSpPr txBox="1">
            <a:spLocks noChangeArrowheads="1"/>
          </p:cNvSpPr>
          <p:nvPr/>
        </p:nvSpPr>
        <p:spPr bwMode="auto">
          <a:xfrm>
            <a:off x="5943600" y="2647950"/>
            <a:ext cx="1638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TRUE SHAPE</a:t>
            </a:r>
          </a:p>
          <a:p>
            <a:pPr eaLnBrk="1" hangingPunct="1">
              <a:defRPr/>
            </a:pPr>
            <a:r>
              <a:rPr lang="en-US">
                <a:effectLst>
                  <a:outerShdw blurRad="38100" dist="38100" dir="2700000" algn="tl">
                    <a:srgbClr val="FFFFFF"/>
                  </a:outerShdw>
                </a:effectLst>
                <a:latin typeface="Times New Roman" panose="02020603050405020304" pitchFamily="18" charset="0"/>
              </a:rPr>
              <a:t>Of  SECTION</a:t>
            </a:r>
          </a:p>
        </p:txBody>
      </p:sp>
      <p:sp>
        <p:nvSpPr>
          <p:cNvPr id="388155" name="Text Box 59"/>
          <p:cNvSpPr txBox="1">
            <a:spLocks noChangeArrowheads="1"/>
          </p:cNvSpPr>
          <p:nvPr/>
        </p:nvSpPr>
        <p:spPr bwMode="auto">
          <a:xfrm>
            <a:off x="2089150" y="1901825"/>
            <a:ext cx="127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SECTION </a:t>
            </a:r>
          </a:p>
          <a:p>
            <a:pPr eaLnBrk="1" hangingPunct="1">
              <a:defRPr/>
            </a:pPr>
            <a:r>
              <a:rPr lang="en-US">
                <a:effectLst>
                  <a:outerShdw blurRad="38100" dist="38100" dir="2700000" algn="tl">
                    <a:srgbClr val="FFFFFF"/>
                  </a:outerShdw>
                </a:effectLst>
                <a:latin typeface="Times New Roman" panose="02020603050405020304" pitchFamily="18" charset="0"/>
              </a:rPr>
              <a:t>PLANE</a:t>
            </a:r>
          </a:p>
        </p:txBody>
      </p:sp>
      <p:sp>
        <p:nvSpPr>
          <p:cNvPr id="388156" name="Text Box 60"/>
          <p:cNvSpPr txBox="1">
            <a:spLocks noChangeArrowheads="1"/>
          </p:cNvSpPr>
          <p:nvPr/>
        </p:nvSpPr>
        <p:spPr bwMode="auto">
          <a:xfrm>
            <a:off x="5119688" y="4783138"/>
            <a:ext cx="195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FFFFFF"/>
                  </a:outerShdw>
                </a:effectLst>
                <a:latin typeface="Times New Roman" panose="02020603050405020304" pitchFamily="18" charset="0"/>
              </a:rPr>
              <a:t>SECTION LINES</a:t>
            </a:r>
          </a:p>
          <a:p>
            <a:pPr algn="ctr" eaLnBrk="1" hangingPunct="1">
              <a:defRPr/>
            </a:pPr>
            <a:r>
              <a:rPr lang="en-US">
                <a:effectLst>
                  <a:outerShdw blurRad="38100" dist="38100" dir="2700000" algn="tl">
                    <a:srgbClr val="FFFFFF"/>
                  </a:outerShdw>
                </a:effectLst>
                <a:latin typeface="Times New Roman" panose="02020603050405020304" pitchFamily="18" charset="0"/>
              </a:rPr>
              <a:t>(45</a:t>
            </a:r>
            <a:r>
              <a:rPr lang="en-US" baseline="30000">
                <a:effectLst>
                  <a:outerShdw blurRad="38100" dist="38100" dir="2700000" algn="tl">
                    <a:srgbClr val="FFFFFF"/>
                  </a:outerShdw>
                </a:effectLst>
                <a:latin typeface="Times New Roman" panose="02020603050405020304" pitchFamily="18" charset="0"/>
              </a:rPr>
              <a:t>0</a:t>
            </a:r>
            <a:r>
              <a:rPr lang="en-US">
                <a:effectLst>
                  <a:outerShdw blurRad="38100" dist="38100" dir="2700000" algn="tl">
                    <a:srgbClr val="FFFFFF"/>
                  </a:outerShdw>
                </a:effectLst>
                <a:latin typeface="Times New Roman" panose="02020603050405020304" pitchFamily="18" charset="0"/>
              </a:rPr>
              <a:t> to XY)</a:t>
            </a:r>
          </a:p>
        </p:txBody>
      </p:sp>
      <p:sp>
        <p:nvSpPr>
          <p:cNvPr id="388157" name="Text Box 61"/>
          <p:cNvSpPr txBox="1">
            <a:spLocks noChangeArrowheads="1"/>
          </p:cNvSpPr>
          <p:nvPr/>
        </p:nvSpPr>
        <p:spPr bwMode="auto">
          <a:xfrm>
            <a:off x="1231900" y="4095750"/>
            <a:ext cx="1835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a:effectLst>
                  <a:outerShdw blurRad="38100" dist="38100" dir="2700000" algn="tl">
                    <a:srgbClr val="FFFFFF"/>
                  </a:outerShdw>
                </a:effectLst>
                <a:latin typeface="Times New Roman" panose="02020603050405020304" pitchFamily="18" charset="0"/>
              </a:rPr>
              <a:t>Apparent Shape </a:t>
            </a:r>
          </a:p>
          <a:p>
            <a:pPr algn="ctr" eaLnBrk="1" hangingPunct="1">
              <a:defRPr/>
            </a:pPr>
            <a:r>
              <a:rPr lang="en-US">
                <a:effectLst>
                  <a:outerShdw blurRad="38100" dist="38100" dir="2700000" algn="tl">
                    <a:srgbClr val="FFFFFF"/>
                  </a:outerShdw>
                </a:effectLst>
                <a:latin typeface="Times New Roman" panose="02020603050405020304" pitchFamily="18" charset="0"/>
              </a:rPr>
              <a:t>of section</a:t>
            </a:r>
          </a:p>
        </p:txBody>
      </p:sp>
      <p:sp>
        <p:nvSpPr>
          <p:cNvPr id="388158" name="Text Box 62"/>
          <p:cNvSpPr txBox="1">
            <a:spLocks noChangeArrowheads="1"/>
          </p:cNvSpPr>
          <p:nvPr/>
        </p:nvSpPr>
        <p:spPr bwMode="auto">
          <a:xfrm>
            <a:off x="3295650" y="5969000"/>
            <a:ext cx="2019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SECTIONAL T.V.</a:t>
            </a:r>
          </a:p>
        </p:txBody>
      </p:sp>
      <p:sp>
        <p:nvSpPr>
          <p:cNvPr id="23609" name="Line 63"/>
          <p:cNvSpPr>
            <a:spLocks noChangeShapeType="1"/>
          </p:cNvSpPr>
          <p:nvPr/>
        </p:nvSpPr>
        <p:spPr bwMode="auto">
          <a:xfrm>
            <a:off x="4167188" y="671513"/>
            <a:ext cx="0" cy="403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8160" name="Text Box 64"/>
          <p:cNvSpPr txBox="1">
            <a:spLocks noChangeArrowheads="1"/>
          </p:cNvSpPr>
          <p:nvPr/>
        </p:nvSpPr>
        <p:spPr bwMode="auto">
          <a:xfrm>
            <a:off x="3832225" y="182563"/>
            <a:ext cx="831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For TV</a:t>
            </a:r>
          </a:p>
        </p:txBody>
      </p:sp>
      <p:sp>
        <p:nvSpPr>
          <p:cNvPr id="388161" name="Text Box 65"/>
          <p:cNvSpPr txBox="1">
            <a:spLocks noChangeArrowheads="1"/>
          </p:cNvSpPr>
          <p:nvPr/>
        </p:nvSpPr>
        <p:spPr bwMode="auto">
          <a:xfrm rot="2548782">
            <a:off x="5592763" y="1008063"/>
            <a:ext cx="173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effectLst>
                  <a:outerShdw blurRad="38100" dist="38100" dir="2700000" algn="tl">
                    <a:srgbClr val="FFFFFF"/>
                  </a:outerShdw>
                </a:effectLst>
                <a:latin typeface="Times New Roman" panose="02020603050405020304" pitchFamily="18" charset="0"/>
              </a:rPr>
              <a:t>For True Shape</a:t>
            </a:r>
          </a:p>
        </p:txBody>
      </p:sp>
      <p:grpSp>
        <p:nvGrpSpPr>
          <p:cNvPr id="23612" name="Group 81"/>
          <p:cNvGrpSpPr>
            <a:grpSpLocks/>
          </p:cNvGrpSpPr>
          <p:nvPr/>
        </p:nvGrpSpPr>
        <p:grpSpPr bwMode="auto">
          <a:xfrm>
            <a:off x="8016875" y="46038"/>
            <a:ext cx="1096963" cy="182562"/>
            <a:chOff x="5050" y="29"/>
            <a:chExt cx="691" cy="115"/>
          </a:xfrm>
        </p:grpSpPr>
        <p:sp>
          <p:nvSpPr>
            <p:cNvPr id="23613" name="AutoShape 82">
              <a:hlinkClick r:id="rId3"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614" name="AutoShape 83">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615" name="AutoShape 84">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616" name="AutoShape 85">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617" name="AutoShape 86">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3618" name="AutoShape 87">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grpSp>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13</a:t>
            </a:fld>
            <a:endParaRPr lang="en-US" alt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D71BDC7-0FD8-4BC2-A88C-84FB7D5C9559}"/>
                  </a:ext>
                </a:extLst>
              </p14:cNvPr>
              <p14:cNvContentPartPr/>
              <p14:nvPr/>
            </p14:nvContentPartPr>
            <p14:xfrm>
              <a:off x="5562720" y="5200560"/>
              <a:ext cx="1175040" cy="38520"/>
            </p14:xfrm>
          </p:contentPart>
        </mc:Choice>
        <mc:Fallback xmlns="">
          <p:pic>
            <p:nvPicPr>
              <p:cNvPr id="2" name="Ink 1">
                <a:extLst>
                  <a:ext uri="{FF2B5EF4-FFF2-40B4-BE49-F238E27FC236}">
                    <a16:creationId xmlns:a16="http://schemas.microsoft.com/office/drawing/2014/main" id="{0D71BDC7-0FD8-4BC2-A88C-84FB7D5C9559}"/>
                  </a:ext>
                </a:extLst>
              </p:cNvPr>
              <p:cNvPicPr/>
              <p:nvPr/>
            </p:nvPicPr>
            <p:blipFill>
              <a:blip r:embed="rId5"/>
              <a:stretch>
                <a:fillRect/>
              </a:stretch>
            </p:blipFill>
            <p:spPr>
              <a:xfrm>
                <a:off x="5546880" y="5137200"/>
                <a:ext cx="1206360" cy="165240"/>
              </a:xfrm>
              <a:prstGeom prst="rect">
                <a:avLst/>
              </a:prstGeom>
            </p:spPr>
          </p:pic>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2133600" y="228600"/>
            <a:ext cx="4267200" cy="762000"/>
          </a:xfrm>
        </p:spPr>
        <p:txBody>
          <a:bodyPr/>
          <a:lstStyle/>
          <a:p>
            <a:pPr marL="0" indent="0" algn="just">
              <a:lnSpc>
                <a:spcPct val="150000"/>
              </a:lnSpc>
              <a:spcBef>
                <a:spcPct val="50000"/>
              </a:spcBef>
              <a:buFontTx/>
              <a:buNone/>
            </a:pPr>
            <a:r>
              <a:rPr lang="en-US" altLang="en-US" sz="2800" b="1" dirty="0">
                <a:solidFill>
                  <a:srgbClr val="C00000"/>
                </a:solidFill>
              </a:rPr>
              <a:t>Types of section Planes </a:t>
            </a:r>
          </a:p>
        </p:txBody>
      </p:sp>
      <p:sp>
        <p:nvSpPr>
          <p:cNvPr id="33795" name="TextBox 4"/>
          <p:cNvSpPr txBox="1">
            <a:spLocks noChangeArrowheads="1"/>
          </p:cNvSpPr>
          <p:nvPr/>
        </p:nvSpPr>
        <p:spPr bwMode="auto">
          <a:xfrm>
            <a:off x="762000" y="1447800"/>
            <a:ext cx="7391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AutoNum type="arabicPeriod"/>
            </a:pPr>
            <a:r>
              <a:rPr lang="en-US" altLang="en-US" sz="2000" dirty="0">
                <a:latin typeface="Times New Roman" panose="02020603050405020304" pitchFamily="18" charset="0"/>
                <a:cs typeface="Times New Roman" panose="02020603050405020304" pitchFamily="18" charset="0"/>
              </a:rPr>
              <a:t>Perpendicular to H.P.  and parallel to V.P.</a:t>
            </a:r>
          </a:p>
          <a:p>
            <a:pPr lvl="1" eaLnBrk="1" hangingPunct="1">
              <a:lnSpc>
                <a:spcPct val="150000"/>
              </a:lnSpc>
              <a:spcBef>
                <a:spcPct val="0"/>
              </a:spcBef>
            </a:pPr>
            <a:r>
              <a:rPr lang="en-IN" altLang="en-US" sz="1800" dirty="0">
                <a:latin typeface="Times New Roman" panose="02020603050405020304" pitchFamily="18" charset="0"/>
                <a:cs typeface="Times New Roman" panose="02020603050405020304" pitchFamily="18" charset="0"/>
              </a:rPr>
              <a:t>True shape in FV</a:t>
            </a:r>
            <a:endParaRPr lang="en-US" altLang="en-US" sz="18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AutoNum type="arabicPeriod"/>
            </a:pPr>
            <a:r>
              <a:rPr lang="en-US" altLang="en-US" sz="2000" dirty="0">
                <a:latin typeface="Times New Roman" panose="02020603050405020304" pitchFamily="18" charset="0"/>
                <a:cs typeface="Times New Roman" panose="02020603050405020304" pitchFamily="18" charset="0"/>
              </a:rPr>
              <a:t>Perpendicular to V.P.  and parallel to H.P.</a:t>
            </a:r>
          </a:p>
          <a:p>
            <a:pPr lvl="1" eaLnBrk="1" hangingPunct="1">
              <a:lnSpc>
                <a:spcPct val="150000"/>
              </a:lnSpc>
              <a:spcBef>
                <a:spcPct val="0"/>
              </a:spcBef>
            </a:pPr>
            <a:r>
              <a:rPr lang="en-IN" altLang="en-US" sz="1800" dirty="0">
                <a:solidFill>
                  <a:srgbClr val="000000"/>
                </a:solidFill>
                <a:latin typeface="Times New Roman" panose="02020603050405020304" pitchFamily="18" charset="0"/>
                <a:cs typeface="Times New Roman" panose="02020603050405020304" pitchFamily="18" charset="0"/>
              </a:rPr>
              <a:t>True shape in TV</a:t>
            </a:r>
            <a:endParaRPr lang="en-US" altLang="en-US" sz="16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AutoNum type="arabicPeriod"/>
            </a:pPr>
            <a:r>
              <a:rPr lang="en-US" altLang="en-US" sz="2000" dirty="0">
                <a:latin typeface="Times New Roman" panose="02020603050405020304" pitchFamily="18" charset="0"/>
                <a:cs typeface="Times New Roman" panose="02020603050405020304" pitchFamily="18" charset="0"/>
              </a:rPr>
              <a:t>Perpendicular to V.P.  and inclined to H.P.</a:t>
            </a:r>
          </a:p>
          <a:p>
            <a:pPr lvl="1" eaLnBrk="1" hangingPunct="1">
              <a:lnSpc>
                <a:spcPct val="150000"/>
              </a:lnSpc>
              <a:spcBef>
                <a:spcPct val="0"/>
              </a:spcBef>
            </a:pPr>
            <a:r>
              <a:rPr lang="en-IN" altLang="en-US" sz="1800" dirty="0">
                <a:solidFill>
                  <a:srgbClr val="000000"/>
                </a:solidFill>
                <a:latin typeface="Times New Roman" panose="02020603050405020304" pitchFamily="18" charset="0"/>
                <a:cs typeface="Times New Roman" panose="02020603050405020304" pitchFamily="18" charset="0"/>
              </a:rPr>
              <a:t>True shape in Auxiliary view</a:t>
            </a:r>
            <a:endParaRPr lang="en-US" altLang="en-US" sz="16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AutoNum type="arabicPeriod"/>
            </a:pPr>
            <a:r>
              <a:rPr lang="en-US" altLang="en-US" sz="2000" dirty="0">
                <a:latin typeface="Times New Roman" panose="02020603050405020304" pitchFamily="18" charset="0"/>
                <a:cs typeface="Times New Roman" panose="02020603050405020304" pitchFamily="18" charset="0"/>
              </a:rPr>
              <a:t>Perpendicular to H.P.  and inclined to V.P.</a:t>
            </a:r>
          </a:p>
          <a:p>
            <a:pPr lvl="1" eaLnBrk="1" hangingPunct="1">
              <a:lnSpc>
                <a:spcPct val="150000"/>
              </a:lnSpc>
              <a:spcBef>
                <a:spcPct val="0"/>
              </a:spcBef>
            </a:pPr>
            <a:r>
              <a:rPr lang="en-IN" altLang="en-US" sz="1800" dirty="0">
                <a:solidFill>
                  <a:srgbClr val="000000"/>
                </a:solidFill>
                <a:latin typeface="Times New Roman" panose="02020603050405020304" pitchFamily="18" charset="0"/>
                <a:cs typeface="Times New Roman" panose="02020603050405020304" pitchFamily="18" charset="0"/>
              </a:rPr>
              <a:t>True shape in Auxiliary view</a:t>
            </a:r>
            <a:endParaRPr lang="en-US" altLang="en-US" sz="16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AutoNum type="arabicPeriod"/>
            </a:pPr>
            <a:r>
              <a:rPr lang="en-US" altLang="en-US" sz="2000" dirty="0">
                <a:latin typeface="Times New Roman" panose="02020603050405020304" pitchFamily="18" charset="0"/>
                <a:cs typeface="Times New Roman" panose="02020603050405020304" pitchFamily="18" charset="0"/>
              </a:rPr>
              <a:t>Perpendicular to  both H.P.  and  V.P.</a:t>
            </a:r>
          </a:p>
          <a:p>
            <a:pPr lvl="1" eaLnBrk="1" hangingPunct="1">
              <a:lnSpc>
                <a:spcPct val="150000"/>
              </a:lnSpc>
              <a:spcBef>
                <a:spcPct val="0"/>
              </a:spcBef>
            </a:pPr>
            <a:r>
              <a:rPr lang="en-IN" altLang="en-US" sz="1800" dirty="0">
                <a:solidFill>
                  <a:srgbClr val="000000"/>
                </a:solidFill>
                <a:latin typeface="Times New Roman" panose="02020603050405020304" pitchFamily="18" charset="0"/>
                <a:cs typeface="Times New Roman" panose="02020603050405020304" pitchFamily="18" charset="0"/>
              </a:rPr>
              <a:t>True shape in Profile view</a:t>
            </a:r>
            <a:endParaRPr lang="en-US" altLang="en-US" sz="16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686800" cy="518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15</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C4D801F-6D8A-47C0-A4D0-39E75F71A781}"/>
                  </a:ext>
                </a:extLst>
              </p14:cNvPr>
              <p14:cNvContentPartPr/>
              <p14:nvPr/>
            </p14:nvContentPartPr>
            <p14:xfrm>
              <a:off x="5410080" y="5283360"/>
              <a:ext cx="1638720" cy="51120"/>
            </p14:xfrm>
          </p:contentPart>
        </mc:Choice>
        <mc:Fallback xmlns="">
          <p:pic>
            <p:nvPicPr>
              <p:cNvPr id="2" name="Ink 1">
                <a:extLst>
                  <a:ext uri="{FF2B5EF4-FFF2-40B4-BE49-F238E27FC236}">
                    <a16:creationId xmlns:a16="http://schemas.microsoft.com/office/drawing/2014/main" id="{8C4D801F-6D8A-47C0-A4D0-39E75F71A781}"/>
                  </a:ext>
                </a:extLst>
              </p:cNvPr>
              <p:cNvPicPr/>
              <p:nvPr/>
            </p:nvPicPr>
            <p:blipFill>
              <a:blip r:embed="rId4"/>
              <a:stretch>
                <a:fillRect/>
              </a:stretch>
            </p:blipFill>
            <p:spPr>
              <a:xfrm>
                <a:off x="5394240" y="5220000"/>
                <a:ext cx="1670040" cy="1778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
            <a:ext cx="6019800" cy="635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6850"/>
            <a:ext cx="7315200" cy="652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6"/>
          <p:cNvSpPr txBox="1">
            <a:spLocks noChangeArrowheads="1"/>
          </p:cNvSpPr>
          <p:nvPr/>
        </p:nvSpPr>
        <p:spPr bwMode="auto">
          <a:xfrm>
            <a:off x="228600" y="457200"/>
            <a:ext cx="86106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300" b="1" dirty="0">
                <a:latin typeface="Calibri" panose="020F0502020204030204" pitchFamily="34" charset="0"/>
              </a:rPr>
              <a:t>SECTIONAL VIEW – PARALLEL </a:t>
            </a:r>
            <a:r>
              <a:rPr lang="en-US" altLang="en-US" sz="2300" dirty="0">
                <a:latin typeface="Calibri" panose="020F0502020204030204" pitchFamily="34" charset="0"/>
              </a:rPr>
              <a:t>TO</a:t>
            </a:r>
            <a:r>
              <a:rPr lang="en-US" altLang="en-US" sz="2300" b="1" dirty="0">
                <a:latin typeface="Calibri" panose="020F0502020204030204" pitchFamily="34" charset="0"/>
              </a:rPr>
              <a:t> HP </a:t>
            </a:r>
            <a:r>
              <a:rPr lang="en-US" altLang="en-US" sz="2300" dirty="0">
                <a:latin typeface="Calibri" panose="020F0502020204030204" pitchFamily="34" charset="0"/>
              </a:rPr>
              <a:t>AND</a:t>
            </a:r>
            <a:r>
              <a:rPr lang="en-US" altLang="en-US" sz="2300" b="1" dirty="0">
                <a:latin typeface="Calibri" panose="020F0502020204030204" pitchFamily="34" charset="0"/>
              </a:rPr>
              <a:t> PERPENDICULAR </a:t>
            </a:r>
            <a:r>
              <a:rPr lang="en-US" altLang="en-US" sz="2300" dirty="0">
                <a:latin typeface="Calibri" panose="020F0502020204030204" pitchFamily="34" charset="0"/>
              </a:rPr>
              <a:t>TO</a:t>
            </a:r>
            <a:r>
              <a:rPr lang="en-US" altLang="en-US" sz="2300" b="1" dirty="0">
                <a:latin typeface="Calibri" panose="020F0502020204030204" pitchFamily="34" charset="0"/>
              </a:rPr>
              <a:t> VP</a:t>
            </a:r>
          </a:p>
        </p:txBody>
      </p:sp>
      <p:sp>
        <p:nvSpPr>
          <p:cNvPr id="37891" name="TextBox 6"/>
          <p:cNvSpPr txBox="1">
            <a:spLocks noChangeArrowheads="1"/>
          </p:cNvSpPr>
          <p:nvPr/>
        </p:nvSpPr>
        <p:spPr bwMode="auto">
          <a:xfrm>
            <a:off x="228600" y="849313"/>
            <a:ext cx="86106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300" dirty="0">
                <a:latin typeface="Calibri" panose="020F0502020204030204" pitchFamily="34" charset="0"/>
              </a:rPr>
              <a:t>A cube of 40 mm side is cut by a horizontal section plane, parallel to HP at a distance of 15 mm from the top end. Draw the sectional top view and front view</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2057400"/>
            <a:ext cx="735171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p:cNvPicPr>
          <p:nvPr/>
        </p:nvPicPr>
        <p:blipFill>
          <a:blip r:embed="rId2">
            <a:lum bright="-8000" contrast="60000"/>
            <a:extLst>
              <a:ext uri="{28A0092B-C50C-407E-A947-70E740481C1C}">
                <a14:useLocalDpi xmlns:a14="http://schemas.microsoft.com/office/drawing/2010/main" val="0"/>
              </a:ext>
            </a:extLst>
          </a:blip>
          <a:srcRect/>
          <a:stretch>
            <a:fillRect/>
          </a:stretch>
        </p:blipFill>
        <p:spPr bwMode="auto">
          <a:xfrm rot="21480000">
            <a:off x="2896394" y="2192622"/>
            <a:ext cx="30638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19</a:t>
            </a:fld>
            <a:endParaRPr lang="en-US" altLang="en-US"/>
          </a:p>
        </p:txBody>
      </p:sp>
      <p:sp>
        <p:nvSpPr>
          <p:cNvPr id="2" name="Rectangle 1"/>
          <p:cNvSpPr/>
          <p:nvPr/>
        </p:nvSpPr>
        <p:spPr>
          <a:xfrm>
            <a:off x="457200" y="814131"/>
            <a:ext cx="8458200" cy="1200329"/>
          </a:xfrm>
          <a:prstGeom prst="rect">
            <a:avLst/>
          </a:prstGeom>
        </p:spPr>
        <p:txBody>
          <a:bodyPr wrap="square">
            <a:spAutoFit/>
          </a:bodyPr>
          <a:lstStyle/>
          <a:p>
            <a:r>
              <a:rPr lang="en-US" altLang="en-US" dirty="0">
                <a:solidFill>
                  <a:srgbClr val="C00000"/>
                </a:solidFill>
                <a:latin typeface="Times New Roman" panose="02020603050405020304" pitchFamily="18" charset="0"/>
                <a:cs typeface="Times New Roman" panose="02020603050405020304" pitchFamily="18" charset="0"/>
              </a:rPr>
              <a:t>A rectangular prism, side of base 40 mm x 25 mm and height 60 mm, rest with its base on H.P. such that one of its larger rectangular faces is parallel to V.P. A section plane perpendicular to H.P. and parallel to V.P. cuts the prism into two equal halves. Draw its top view and sectional front view.</a:t>
            </a:r>
            <a:endParaRPr lang="en-US" dirty="0"/>
          </a:p>
        </p:txBody>
      </p:sp>
      <p:sp>
        <p:nvSpPr>
          <p:cNvPr id="6" name="Rectangle 3"/>
          <p:cNvSpPr>
            <a:spLocks noChangeArrowheads="1"/>
          </p:cNvSpPr>
          <p:nvPr/>
        </p:nvSpPr>
        <p:spPr bwMode="auto">
          <a:xfrm>
            <a:off x="1600200" y="218818"/>
            <a:ext cx="56717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400" b="1" dirty="0">
                <a:solidFill>
                  <a:srgbClr val="0000FF"/>
                </a:solidFill>
                <a:latin typeface="Times New Roman" panose="02020603050405020304" pitchFamily="18" charset="0"/>
                <a:cs typeface="Times New Roman" panose="02020603050405020304" pitchFamily="18" charset="0"/>
              </a:rPr>
              <a:t>Perpendicular to H.P.  and Parallel to V.P.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36637"/>
            <a:ext cx="8229600" cy="4525963"/>
          </a:xfrm>
        </p:spPr>
        <p:txBody>
          <a:bodyPr/>
          <a:lstStyle/>
          <a:p>
            <a:pPr algn="just">
              <a:lnSpc>
                <a:spcPct val="150000"/>
              </a:lnSpc>
              <a:spcBef>
                <a:spcPct val="50000"/>
              </a:spcBef>
            </a:pPr>
            <a:r>
              <a:rPr lang="en-US" altLang="en-US" sz="2400" dirty="0">
                <a:latin typeface="Times New Roman" panose="02020603050405020304" pitchFamily="18" charset="0"/>
                <a:cs typeface="Times New Roman" panose="02020603050405020304" pitchFamily="18" charset="0"/>
              </a:rPr>
              <a:t>Sectional view</a:t>
            </a:r>
          </a:p>
          <a:p>
            <a:pPr lvl="1" algn="just">
              <a:lnSpc>
                <a:spcPct val="150000"/>
              </a:lnSpc>
              <a:spcBef>
                <a:spcPct val="50000"/>
              </a:spcBef>
            </a:pPr>
            <a:r>
              <a:rPr lang="en-US" altLang="en-US" sz="2000" dirty="0">
                <a:latin typeface="Times New Roman" panose="02020603050405020304" pitchFamily="18" charset="0"/>
                <a:cs typeface="Times New Roman" panose="02020603050405020304" pitchFamily="18" charset="0"/>
              </a:rPr>
              <a:t>Obtained by taking the section of the object along a particular plane</a:t>
            </a:r>
          </a:p>
          <a:p>
            <a:pPr lvl="1" algn="just">
              <a:lnSpc>
                <a:spcPct val="150000"/>
              </a:lnSpc>
              <a:spcBef>
                <a:spcPct val="50000"/>
              </a:spcBef>
            </a:pPr>
            <a:r>
              <a:rPr lang="en-US" altLang="en-US" sz="2000" dirty="0">
                <a:latin typeface="Times New Roman" panose="02020603050405020304" pitchFamily="18" charset="0"/>
                <a:cs typeface="Times New Roman" panose="02020603050405020304" pitchFamily="18" charset="0"/>
              </a:rPr>
              <a:t> An imaginary cutting plane is used to obtain the section of the object.</a:t>
            </a:r>
          </a:p>
          <a:p>
            <a:pPr algn="just">
              <a:lnSpc>
                <a:spcPct val="150000"/>
              </a:lnSpc>
              <a:spcBef>
                <a:spcPct val="50000"/>
              </a:spcBef>
            </a:pPr>
            <a:r>
              <a:rPr lang="en-US" altLang="en-US" sz="2400" dirty="0">
                <a:latin typeface="Times New Roman" panose="02020603050405020304" pitchFamily="18" charset="0"/>
                <a:cs typeface="Times New Roman" panose="02020603050405020304" pitchFamily="18" charset="0"/>
              </a:rPr>
              <a:t>Presence of several hidden lines in an object creates a complicated and confusing visualization</a:t>
            </a:r>
          </a:p>
          <a:p>
            <a:pPr algn="just">
              <a:lnSpc>
                <a:spcPct val="150000"/>
              </a:lnSpc>
              <a:spcBef>
                <a:spcPct val="50000"/>
              </a:spcBef>
            </a:pPr>
            <a:r>
              <a:rPr lang="en-US" altLang="en-US" sz="2400" dirty="0">
                <a:latin typeface="Times New Roman" panose="02020603050405020304" pitchFamily="18" charset="0"/>
                <a:cs typeface="Times New Roman" panose="02020603050405020304" pitchFamily="18" charset="0"/>
              </a:rPr>
              <a:t>Therefore, the general practice </a:t>
            </a:r>
          </a:p>
          <a:p>
            <a:pPr lvl="1" algn="just">
              <a:lnSpc>
                <a:spcPct val="150000"/>
              </a:lnSpc>
              <a:spcBef>
                <a:spcPct val="50000"/>
              </a:spcBef>
            </a:pPr>
            <a:r>
              <a:rPr lang="en-US" altLang="en-US" sz="2000" dirty="0">
                <a:latin typeface="Times New Roman" panose="02020603050405020304" pitchFamily="18" charset="0"/>
                <a:cs typeface="Times New Roman" panose="02020603050405020304" pitchFamily="18" charset="0"/>
              </a:rPr>
              <a:t>Draw sectional views for complex objects in addition to simple orthographic views. </a:t>
            </a:r>
          </a:p>
        </p:txBody>
      </p:sp>
      <p:sp>
        <p:nvSpPr>
          <p:cNvPr id="18434" name="Title 1"/>
          <p:cNvSpPr>
            <a:spLocks noGrp="1"/>
          </p:cNvSpPr>
          <p:nvPr>
            <p:ph type="title"/>
          </p:nvPr>
        </p:nvSpPr>
        <p:spPr>
          <a:xfrm>
            <a:off x="838200" y="503237"/>
            <a:ext cx="7162800" cy="258763"/>
          </a:xfrm>
        </p:spPr>
        <p:txBody>
          <a:bodyPr/>
          <a:lstStyle/>
          <a:p>
            <a:r>
              <a:rPr lang="en-US" altLang="en-US" sz="3600" b="1" dirty="0"/>
              <a:t>Sectional Views</a:t>
            </a:r>
          </a:p>
        </p:txBody>
      </p:sp>
      <p:sp>
        <p:nvSpPr>
          <p:cNvPr id="4" name="Slide Number Placeholder 3"/>
          <p:cNvSpPr>
            <a:spLocks noGrp="1"/>
          </p:cNvSpPr>
          <p:nvPr>
            <p:ph type="sldNum" sz="quarter" idx="12"/>
          </p:nvPr>
        </p:nvSpPr>
        <p:spPr/>
        <p:txBody>
          <a:bodyPr/>
          <a:lstStyle/>
          <a:p>
            <a:pPr>
              <a:defRPr/>
            </a:pPr>
            <a:fld id="{2591E236-FDEC-42C4-A1E5-5E5395E5FB41}" type="slidenum">
              <a:rPr lang="en-US" altLang="en-US" smtClean="0"/>
              <a:pPr>
                <a:defRPr/>
              </a:pPr>
              <a:t>2</a:t>
            </a:fld>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9F33001-E04B-4302-A775-ECD91E58DBC9}"/>
                  </a:ext>
                </a:extLst>
              </p14:cNvPr>
              <p14:cNvContentPartPr/>
              <p14:nvPr/>
            </p14:nvContentPartPr>
            <p14:xfrm>
              <a:off x="1403280" y="5257800"/>
              <a:ext cx="7226640" cy="127440"/>
            </p14:xfrm>
          </p:contentPart>
        </mc:Choice>
        <mc:Fallback xmlns="">
          <p:pic>
            <p:nvPicPr>
              <p:cNvPr id="2" name="Ink 1">
                <a:extLst>
                  <a:ext uri="{FF2B5EF4-FFF2-40B4-BE49-F238E27FC236}">
                    <a16:creationId xmlns:a16="http://schemas.microsoft.com/office/drawing/2014/main" id="{F9F33001-E04B-4302-A775-ECD91E58DBC9}"/>
                  </a:ext>
                </a:extLst>
              </p:cNvPr>
              <p:cNvPicPr/>
              <p:nvPr/>
            </p:nvPicPr>
            <p:blipFill>
              <a:blip r:embed="rId3"/>
              <a:stretch>
                <a:fillRect/>
              </a:stretch>
            </p:blipFill>
            <p:spPr>
              <a:xfrm>
                <a:off x="1387440" y="5194440"/>
                <a:ext cx="7257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FC736E2-583F-4AA6-B345-0D85AE327E1B}"/>
                  </a:ext>
                </a:extLst>
              </p14:cNvPr>
              <p14:cNvContentPartPr/>
              <p14:nvPr/>
            </p14:nvContentPartPr>
            <p14:xfrm>
              <a:off x="1359000" y="5657760"/>
              <a:ext cx="2343240" cy="165600"/>
            </p14:xfrm>
          </p:contentPart>
        </mc:Choice>
        <mc:Fallback xmlns="">
          <p:pic>
            <p:nvPicPr>
              <p:cNvPr id="5" name="Ink 4">
                <a:extLst>
                  <a:ext uri="{FF2B5EF4-FFF2-40B4-BE49-F238E27FC236}">
                    <a16:creationId xmlns:a16="http://schemas.microsoft.com/office/drawing/2014/main" id="{FFC736E2-583F-4AA6-B345-0D85AE327E1B}"/>
                  </a:ext>
                </a:extLst>
              </p:cNvPr>
              <p:cNvPicPr/>
              <p:nvPr/>
            </p:nvPicPr>
            <p:blipFill>
              <a:blip r:embed="rId5"/>
              <a:stretch>
                <a:fillRect/>
              </a:stretch>
            </p:blipFill>
            <p:spPr>
              <a:xfrm>
                <a:off x="1343160" y="5594400"/>
                <a:ext cx="2374560" cy="292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4"/>
          <p:cNvPicPr>
            <a:picLocks noChangeAspect="1"/>
          </p:cNvPicPr>
          <p:nvPr/>
        </p:nvPicPr>
        <p:blipFill rotWithShape="1">
          <a:blip r:embed="rId2">
            <a:lum contrast="20000"/>
            <a:extLst>
              <a:ext uri="{28A0092B-C50C-407E-A947-70E740481C1C}">
                <a14:useLocalDpi xmlns:a14="http://schemas.microsoft.com/office/drawing/2010/main" val="0"/>
              </a:ext>
            </a:extLst>
          </a:blip>
          <a:srcRect t="5423"/>
          <a:stretch/>
        </p:blipFill>
        <p:spPr bwMode="auto">
          <a:xfrm rot="21480000">
            <a:off x="2933700" y="2058375"/>
            <a:ext cx="3505200" cy="46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20</a:t>
            </a:fld>
            <a:endParaRPr lang="en-US" altLang="en-US"/>
          </a:p>
        </p:txBody>
      </p:sp>
      <p:sp>
        <p:nvSpPr>
          <p:cNvPr id="2" name="Rectangle 1"/>
          <p:cNvSpPr/>
          <p:nvPr/>
        </p:nvSpPr>
        <p:spPr>
          <a:xfrm>
            <a:off x="457200" y="814131"/>
            <a:ext cx="8458200" cy="1200329"/>
          </a:xfrm>
          <a:prstGeom prst="rect">
            <a:avLst/>
          </a:prstGeom>
        </p:spPr>
        <p:txBody>
          <a:bodyPr wrap="square">
            <a:spAutoFit/>
          </a:bodyPr>
          <a:lstStyle/>
          <a:p>
            <a:r>
              <a:rPr lang="en-US" altLang="en-US" dirty="0">
                <a:solidFill>
                  <a:srgbClr val="C00000"/>
                </a:solidFill>
                <a:latin typeface="Times New Roman" panose="02020603050405020304" pitchFamily="18" charset="0"/>
                <a:cs typeface="Times New Roman" panose="02020603050405020304" pitchFamily="18" charset="0"/>
              </a:rPr>
              <a:t>A hexagonal prism, side of base 30 mm and axis 60 mm, rest with its base on H.P. such that one of its  rectangular faces is parallel to V.P. A section plane perpendicular to H.P. and parallel to V.P. cuts the prism a distance of 10 mm from its axis. Draw its top view and sectional front view.</a:t>
            </a:r>
            <a:endParaRPr lang="en-US" dirty="0"/>
          </a:p>
        </p:txBody>
      </p:sp>
      <p:sp>
        <p:nvSpPr>
          <p:cNvPr id="6" name="Rectangle 3"/>
          <p:cNvSpPr>
            <a:spLocks noChangeArrowheads="1"/>
          </p:cNvSpPr>
          <p:nvPr/>
        </p:nvSpPr>
        <p:spPr bwMode="auto">
          <a:xfrm>
            <a:off x="1600200" y="218818"/>
            <a:ext cx="56717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400" b="1" dirty="0">
                <a:solidFill>
                  <a:srgbClr val="0000FF"/>
                </a:solidFill>
                <a:latin typeface="Times New Roman" panose="02020603050405020304" pitchFamily="18" charset="0"/>
                <a:cs typeface="Times New Roman" panose="02020603050405020304" pitchFamily="18" charset="0"/>
              </a:rPr>
              <a:t>Perpendicular to H.P.  and Parallel to V.P.</a:t>
            </a:r>
          </a:p>
        </p:txBody>
      </p:sp>
    </p:spTree>
    <p:extLst>
      <p:ext uri="{BB962C8B-B14F-4D97-AF65-F5344CB8AC3E}">
        <p14:creationId xmlns:p14="http://schemas.microsoft.com/office/powerpoint/2010/main" val="30465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21</a:t>
            </a:fld>
            <a:endParaRPr lang="en-US" altLang="en-US"/>
          </a:p>
        </p:txBody>
      </p:sp>
      <p:sp>
        <p:nvSpPr>
          <p:cNvPr id="2" name="Rectangle 1"/>
          <p:cNvSpPr/>
          <p:nvPr/>
        </p:nvSpPr>
        <p:spPr>
          <a:xfrm>
            <a:off x="457200" y="814131"/>
            <a:ext cx="8458200" cy="1200329"/>
          </a:xfrm>
          <a:prstGeom prst="rect">
            <a:avLst/>
          </a:prstGeom>
        </p:spPr>
        <p:txBody>
          <a:bodyPr wrap="square">
            <a:spAutoFit/>
          </a:bodyPr>
          <a:lstStyle/>
          <a:p>
            <a:r>
              <a:rPr lang="en-IN" altLang="en-US" dirty="0">
                <a:solidFill>
                  <a:srgbClr val="C00000"/>
                </a:solidFill>
                <a:latin typeface="Times New Roman" panose="02020603050405020304" pitchFamily="18" charset="0"/>
                <a:cs typeface="Times New Roman" panose="02020603050405020304" pitchFamily="18" charset="0"/>
              </a:rPr>
              <a:t>A pentagonal pyramid, side of base 30 mm and axis 60 mm, rest with its base on H.P. and one of the edges of its base is perpendicular to V.P. It  is cut by section plane perpendicular to V.P. and parallel to H.P.  and  passing through the axis at a point 35 mm above the base. Draw its top view and sectional front view.</a:t>
            </a:r>
            <a:endParaRPr lang="en-US" dirty="0"/>
          </a:p>
        </p:txBody>
      </p:sp>
      <p:sp>
        <p:nvSpPr>
          <p:cNvPr id="6" name="Rectangle 3"/>
          <p:cNvSpPr>
            <a:spLocks noChangeArrowheads="1"/>
          </p:cNvSpPr>
          <p:nvPr/>
        </p:nvSpPr>
        <p:spPr bwMode="auto">
          <a:xfrm>
            <a:off x="1600200" y="218818"/>
            <a:ext cx="565571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400" b="1" dirty="0">
                <a:solidFill>
                  <a:srgbClr val="0000FF"/>
                </a:solidFill>
                <a:latin typeface="Times New Roman" panose="02020603050405020304" pitchFamily="18" charset="0"/>
                <a:cs typeface="Times New Roman" panose="02020603050405020304" pitchFamily="18" charset="0"/>
              </a:rPr>
              <a:t>Perpendicular to V.P.  and Parallel to H.P.</a:t>
            </a:r>
          </a:p>
        </p:txBody>
      </p:sp>
      <p:pic>
        <p:nvPicPr>
          <p:cNvPr id="7" name="Picture 3"/>
          <p:cNvPicPr>
            <a:picLocks noChangeAspect="1"/>
          </p:cNvPicPr>
          <p:nvPr/>
        </p:nvPicPr>
        <p:blipFill>
          <a:blip r:embed="rId3">
            <a:lum bright="-4000" contrast="24000"/>
            <a:extLst>
              <a:ext uri="{28A0092B-C50C-407E-A947-70E740481C1C}">
                <a14:useLocalDpi xmlns:a14="http://schemas.microsoft.com/office/drawing/2010/main" val="0"/>
              </a:ext>
            </a:extLst>
          </a:blip>
          <a:srcRect/>
          <a:stretch>
            <a:fillRect/>
          </a:stretch>
        </p:blipFill>
        <p:spPr bwMode="auto">
          <a:xfrm>
            <a:off x="3276600" y="2235322"/>
            <a:ext cx="28194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C05CD6-D7E0-4D39-8239-4B9B5D225A73}"/>
                  </a:ext>
                </a:extLst>
              </p14:cNvPr>
              <p14:cNvContentPartPr/>
              <p14:nvPr/>
            </p14:nvContentPartPr>
            <p14:xfrm>
              <a:off x="-799920" y="0"/>
              <a:ext cx="3117960" cy="1162440"/>
            </p14:xfrm>
          </p:contentPart>
        </mc:Choice>
        <mc:Fallback xmlns="">
          <p:pic>
            <p:nvPicPr>
              <p:cNvPr id="4" name="Ink 3">
                <a:extLst>
                  <a:ext uri="{FF2B5EF4-FFF2-40B4-BE49-F238E27FC236}">
                    <a16:creationId xmlns:a16="http://schemas.microsoft.com/office/drawing/2014/main" id="{A9C05CD6-D7E0-4D39-8239-4B9B5D225A73}"/>
                  </a:ext>
                </a:extLst>
              </p:cNvPr>
              <p:cNvPicPr/>
              <p:nvPr/>
            </p:nvPicPr>
            <p:blipFill>
              <a:blip r:embed="rId5"/>
              <a:stretch>
                <a:fillRect/>
              </a:stretch>
            </p:blipFill>
            <p:spPr>
              <a:xfrm>
                <a:off x="-809280" y="-9360"/>
                <a:ext cx="3136680" cy="1181160"/>
              </a:xfrm>
              <a:prstGeom prst="rect">
                <a:avLst/>
              </a:prstGeom>
            </p:spPr>
          </p:pic>
        </mc:Fallback>
      </mc:AlternateContent>
    </p:spTree>
    <p:extLst>
      <p:ext uri="{BB962C8B-B14F-4D97-AF65-F5344CB8AC3E}">
        <p14:creationId xmlns:p14="http://schemas.microsoft.com/office/powerpoint/2010/main" val="10468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p:cNvCxnSpPr>
            <a:endCxn id="4" idx="0"/>
          </p:cNvCxnSpPr>
          <p:nvPr/>
        </p:nvCxnSpPr>
        <p:spPr>
          <a:xfrm flipV="1">
            <a:off x="1905000" y="4978400"/>
            <a:ext cx="819150" cy="50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gular Pentagon 3"/>
          <p:cNvSpPr>
            <a:spLocks noChangeAspect="1"/>
          </p:cNvSpPr>
          <p:nvPr/>
        </p:nvSpPr>
        <p:spPr>
          <a:xfrm rot="5400000">
            <a:off x="1056482" y="4164806"/>
            <a:ext cx="1708150" cy="1627187"/>
          </a:xfrm>
          <a:prstGeom prst="pent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p:cNvCxnSpPr>
            <a:stCxn id="4" idx="2"/>
          </p:cNvCxnSpPr>
          <p:nvPr/>
        </p:nvCxnSpPr>
        <p:spPr>
          <a:xfrm rot="10800000" flipH="1" flipV="1">
            <a:off x="1096963" y="4449763"/>
            <a:ext cx="808037" cy="5794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1"/>
          </p:cNvCxnSpPr>
          <p:nvPr/>
        </p:nvCxnSpPr>
        <p:spPr>
          <a:xfrm rot="16200000" flipH="1" flipV="1">
            <a:off x="1551781" y="4477544"/>
            <a:ext cx="904875" cy="1984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4" idx="5"/>
          </p:cNvCxnSpPr>
          <p:nvPr/>
        </p:nvCxnSpPr>
        <p:spPr>
          <a:xfrm>
            <a:off x="1905002" y="5029202"/>
            <a:ext cx="197621" cy="80327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4" idx="0"/>
          </p:cNvCxnSpPr>
          <p:nvPr/>
        </p:nvCxnSpPr>
        <p:spPr>
          <a:xfrm flipV="1">
            <a:off x="1905000" y="4978400"/>
            <a:ext cx="819151" cy="50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4" idx="4"/>
          </p:cNvCxnSpPr>
          <p:nvPr/>
        </p:nvCxnSpPr>
        <p:spPr>
          <a:xfrm flipH="1">
            <a:off x="1096969" y="5029200"/>
            <a:ext cx="808031" cy="477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66800" y="3656012"/>
            <a:ext cx="167640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95300" y="2324100"/>
            <a:ext cx="1905000" cy="762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295400" y="2209800"/>
            <a:ext cx="19812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990600" y="2514600"/>
            <a:ext cx="1981200" cy="304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oup 28"/>
          <p:cNvGrpSpPr>
            <a:grpSpLocks/>
          </p:cNvGrpSpPr>
          <p:nvPr/>
        </p:nvGrpSpPr>
        <p:grpSpPr bwMode="auto">
          <a:xfrm>
            <a:off x="762000" y="5276850"/>
            <a:ext cx="2114550" cy="1588"/>
            <a:chOff x="2209800" y="4591050"/>
            <a:chExt cx="2114550" cy="1588"/>
          </a:xfrm>
        </p:grpSpPr>
        <p:cxnSp>
          <p:nvCxnSpPr>
            <p:cNvPr id="25" name="Straight Connector 24"/>
            <p:cNvCxnSpPr/>
            <p:nvPr/>
          </p:nvCxnSpPr>
          <p:spPr>
            <a:xfrm>
              <a:off x="2286000" y="4591050"/>
              <a:ext cx="1981200" cy="1588"/>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19550" y="4591050"/>
              <a:ext cx="304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09800" y="4591050"/>
              <a:ext cx="304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rot="16200000" flipV="1">
            <a:off x="-76993" y="3885406"/>
            <a:ext cx="2897188" cy="0"/>
          </a:xfrm>
          <a:prstGeom prst="line">
            <a:avLst/>
          </a:prstGeom>
          <a:ln>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1981200" y="2286000"/>
            <a:ext cx="0" cy="3048000"/>
          </a:xfrm>
          <a:prstGeom prst="line">
            <a:avLst/>
          </a:prstGeom>
          <a:ln>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5400000" flipH="1" flipV="1">
            <a:off x="1333501" y="4076700"/>
            <a:ext cx="2362200" cy="3175"/>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2514600" y="358140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a:spLocks noChangeAspect="1"/>
          </p:cNvSpPr>
          <p:nvPr/>
        </p:nvSpPr>
        <p:spPr>
          <a:xfrm>
            <a:off x="1343025" y="281940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a:spLocks noChangeAspect="1"/>
          </p:cNvSpPr>
          <p:nvPr/>
        </p:nvSpPr>
        <p:spPr>
          <a:xfrm>
            <a:off x="1981200" y="266700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a:spLocks noChangeAspect="1"/>
          </p:cNvSpPr>
          <p:nvPr/>
        </p:nvSpPr>
        <p:spPr>
          <a:xfrm>
            <a:off x="1066800" y="3581400"/>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65" name="TextBox 42"/>
          <p:cNvSpPr txBox="1">
            <a:spLocks noChangeArrowheads="1"/>
          </p:cNvSpPr>
          <p:nvPr/>
        </p:nvSpPr>
        <p:spPr bwMode="auto">
          <a:xfrm>
            <a:off x="2743200" y="3657600"/>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c’</a:t>
            </a:r>
          </a:p>
        </p:txBody>
      </p:sp>
      <p:sp>
        <p:nvSpPr>
          <p:cNvPr id="6166" name="TextBox 43"/>
          <p:cNvSpPr txBox="1">
            <a:spLocks noChangeArrowheads="1"/>
          </p:cNvSpPr>
          <p:nvPr/>
        </p:nvSpPr>
        <p:spPr bwMode="auto">
          <a:xfrm>
            <a:off x="838200" y="41910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e</a:t>
            </a:r>
          </a:p>
        </p:txBody>
      </p:sp>
      <p:sp>
        <p:nvSpPr>
          <p:cNvPr id="6167" name="TextBox 44"/>
          <p:cNvSpPr txBox="1">
            <a:spLocks noChangeArrowheads="1"/>
          </p:cNvSpPr>
          <p:nvPr/>
        </p:nvSpPr>
        <p:spPr bwMode="auto">
          <a:xfrm>
            <a:off x="1676400" y="46482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o</a:t>
            </a:r>
          </a:p>
        </p:txBody>
      </p:sp>
      <p:sp>
        <p:nvSpPr>
          <p:cNvPr id="6168" name="TextBox 45"/>
          <p:cNvSpPr txBox="1">
            <a:spLocks noChangeArrowheads="1"/>
          </p:cNvSpPr>
          <p:nvPr/>
        </p:nvSpPr>
        <p:spPr bwMode="auto">
          <a:xfrm>
            <a:off x="838200" y="55626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a</a:t>
            </a:r>
          </a:p>
        </p:txBody>
      </p:sp>
      <p:sp>
        <p:nvSpPr>
          <p:cNvPr id="6169" name="TextBox 46"/>
          <p:cNvSpPr txBox="1">
            <a:spLocks noChangeArrowheads="1"/>
          </p:cNvSpPr>
          <p:nvPr/>
        </p:nvSpPr>
        <p:spPr bwMode="auto">
          <a:xfrm>
            <a:off x="2057400" y="58674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b</a:t>
            </a:r>
          </a:p>
        </p:txBody>
      </p:sp>
      <p:sp>
        <p:nvSpPr>
          <p:cNvPr id="6170" name="TextBox 47"/>
          <p:cNvSpPr txBox="1">
            <a:spLocks noChangeArrowheads="1"/>
          </p:cNvSpPr>
          <p:nvPr/>
        </p:nvSpPr>
        <p:spPr bwMode="auto">
          <a:xfrm>
            <a:off x="2743200" y="48006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c</a:t>
            </a:r>
          </a:p>
        </p:txBody>
      </p:sp>
      <p:sp>
        <p:nvSpPr>
          <p:cNvPr id="6171" name="TextBox 48"/>
          <p:cNvSpPr txBox="1">
            <a:spLocks noChangeArrowheads="1"/>
          </p:cNvSpPr>
          <p:nvPr/>
        </p:nvSpPr>
        <p:spPr bwMode="auto">
          <a:xfrm>
            <a:off x="2057400" y="3962400"/>
            <a:ext cx="228600" cy="276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d</a:t>
            </a:r>
          </a:p>
        </p:txBody>
      </p:sp>
      <p:cxnSp>
        <p:nvCxnSpPr>
          <p:cNvPr id="51" name="Straight Arrow Connector 50"/>
          <p:cNvCxnSpPr/>
          <p:nvPr/>
        </p:nvCxnSpPr>
        <p:spPr>
          <a:xfrm rot="5400000" flipH="1" flipV="1">
            <a:off x="1646238" y="2439987"/>
            <a:ext cx="120650" cy="669925"/>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8" idx="5"/>
          </p:cNvCxnSpPr>
          <p:nvPr/>
        </p:nvCxnSpPr>
        <p:spPr>
          <a:xfrm rot="5400000" flipH="1">
            <a:off x="1790700" y="2857500"/>
            <a:ext cx="954088" cy="57308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9" idx="7"/>
          </p:cNvCxnSpPr>
          <p:nvPr/>
        </p:nvCxnSpPr>
        <p:spPr>
          <a:xfrm flipH="1">
            <a:off x="1066800" y="2826142"/>
            <a:ext cx="315521" cy="8314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2" idx="3"/>
          </p:cNvCxnSpPr>
          <p:nvPr/>
        </p:nvCxnSpPr>
        <p:spPr>
          <a:xfrm rot="16200000" flipH="1">
            <a:off x="1908175" y="2822575"/>
            <a:ext cx="0" cy="1670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V="1">
            <a:off x="1295400" y="2209800"/>
            <a:ext cx="1981200" cy="9144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0" idx="3"/>
          </p:cNvCxnSpPr>
          <p:nvPr/>
        </p:nvCxnSpPr>
        <p:spPr>
          <a:xfrm rot="5400000" flipH="1">
            <a:off x="1393031" y="2112169"/>
            <a:ext cx="1030288" cy="15875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9" idx="7"/>
          </p:cNvCxnSpPr>
          <p:nvPr/>
        </p:nvCxnSpPr>
        <p:spPr>
          <a:xfrm rot="5400000" flipH="1" flipV="1">
            <a:off x="1069182" y="2066131"/>
            <a:ext cx="1073150" cy="446087"/>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090615" y="4455315"/>
            <a:ext cx="0" cy="807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 idx="2"/>
            <a:endCxn id="4" idx="1"/>
          </p:cNvCxnSpPr>
          <p:nvPr/>
        </p:nvCxnSpPr>
        <p:spPr>
          <a:xfrm rot="10800000" flipH="1">
            <a:off x="1096963" y="4124325"/>
            <a:ext cx="1006475" cy="3254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171" idx="1"/>
          </p:cNvCxnSpPr>
          <p:nvPr/>
        </p:nvCxnSpPr>
        <p:spPr>
          <a:xfrm>
            <a:off x="2057400" y="4100513"/>
            <a:ext cx="666750" cy="8778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 idx="0"/>
          </p:cNvCxnSpPr>
          <p:nvPr/>
        </p:nvCxnSpPr>
        <p:spPr>
          <a:xfrm flipH="1">
            <a:off x="2514600" y="4978400"/>
            <a:ext cx="209550" cy="279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4" idx="1"/>
          </p:cNvCxnSpPr>
          <p:nvPr/>
        </p:nvCxnSpPr>
        <p:spPr>
          <a:xfrm flipH="1">
            <a:off x="1905000" y="4124327"/>
            <a:ext cx="197623" cy="9048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 idx="2"/>
          </p:cNvCxnSpPr>
          <p:nvPr/>
        </p:nvCxnSpPr>
        <p:spPr>
          <a:xfrm>
            <a:off x="1096969" y="4450552"/>
            <a:ext cx="808031" cy="578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371600" y="5029200"/>
            <a:ext cx="533400" cy="304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1905000" y="5029200"/>
            <a:ext cx="762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42" idx="0"/>
          </p:cNvCxnSpPr>
          <p:nvPr/>
        </p:nvCxnSpPr>
        <p:spPr>
          <a:xfrm rot="5400000" flipH="1" flipV="1">
            <a:off x="620713" y="4027487"/>
            <a:ext cx="914400" cy="222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a:spLocks noChangeArrowheads="1"/>
          </p:cNvSpPr>
          <p:nvPr/>
        </p:nvSpPr>
        <p:spPr bwMode="auto">
          <a:xfrm>
            <a:off x="762000" y="3352800"/>
            <a:ext cx="381000" cy="2619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1’</a:t>
            </a:r>
          </a:p>
        </p:txBody>
      </p:sp>
      <p:sp>
        <p:nvSpPr>
          <p:cNvPr id="89" name="TextBox 88"/>
          <p:cNvSpPr txBox="1">
            <a:spLocks noChangeArrowheads="1"/>
          </p:cNvSpPr>
          <p:nvPr/>
        </p:nvSpPr>
        <p:spPr bwMode="auto">
          <a:xfrm>
            <a:off x="2438400" y="3657600"/>
            <a:ext cx="381000" cy="2619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4’</a:t>
            </a:r>
          </a:p>
        </p:txBody>
      </p:sp>
      <p:sp>
        <p:nvSpPr>
          <p:cNvPr id="90" name="TextBox 89"/>
          <p:cNvSpPr txBox="1">
            <a:spLocks noChangeArrowheads="1"/>
          </p:cNvSpPr>
          <p:nvPr/>
        </p:nvSpPr>
        <p:spPr bwMode="auto">
          <a:xfrm>
            <a:off x="2057400" y="2514600"/>
            <a:ext cx="381000" cy="2619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3’</a:t>
            </a:r>
          </a:p>
        </p:txBody>
      </p:sp>
      <p:sp>
        <p:nvSpPr>
          <p:cNvPr id="91" name="TextBox 90"/>
          <p:cNvSpPr txBox="1">
            <a:spLocks noChangeArrowheads="1"/>
          </p:cNvSpPr>
          <p:nvPr/>
        </p:nvSpPr>
        <p:spPr bwMode="auto">
          <a:xfrm>
            <a:off x="990600" y="2667000"/>
            <a:ext cx="381000" cy="2619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2’</a:t>
            </a:r>
          </a:p>
        </p:txBody>
      </p:sp>
      <p:sp>
        <p:nvSpPr>
          <p:cNvPr id="6192" name="TextBox 98"/>
          <p:cNvSpPr txBox="1">
            <a:spLocks noChangeArrowheads="1"/>
          </p:cNvSpPr>
          <p:nvPr/>
        </p:nvSpPr>
        <p:spPr bwMode="auto">
          <a:xfrm>
            <a:off x="533400" y="3657600"/>
            <a:ext cx="762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a’(e’)</a:t>
            </a:r>
          </a:p>
        </p:txBody>
      </p:sp>
      <p:sp>
        <p:nvSpPr>
          <p:cNvPr id="6193" name="TextBox 99"/>
          <p:cNvSpPr txBox="1">
            <a:spLocks noChangeArrowheads="1"/>
          </p:cNvSpPr>
          <p:nvPr/>
        </p:nvSpPr>
        <p:spPr bwMode="auto">
          <a:xfrm>
            <a:off x="1828800" y="3657600"/>
            <a:ext cx="762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b’(d’)</a:t>
            </a:r>
          </a:p>
        </p:txBody>
      </p:sp>
      <p:sp>
        <p:nvSpPr>
          <p:cNvPr id="6194" name="TextBox 100"/>
          <p:cNvSpPr txBox="1">
            <a:spLocks noChangeArrowheads="1"/>
          </p:cNvSpPr>
          <p:nvPr/>
        </p:nvSpPr>
        <p:spPr bwMode="auto">
          <a:xfrm>
            <a:off x="1828800" y="1371600"/>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o’</a:t>
            </a:r>
          </a:p>
        </p:txBody>
      </p:sp>
      <p:cxnSp>
        <p:nvCxnSpPr>
          <p:cNvPr id="103" name="Straight Connector 102"/>
          <p:cNvCxnSpPr/>
          <p:nvPr/>
        </p:nvCxnSpPr>
        <p:spPr>
          <a:xfrm flipV="1">
            <a:off x="1338263" y="2819400"/>
            <a:ext cx="2286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295400" y="2743200"/>
            <a:ext cx="53340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219200" y="2819400"/>
            <a:ext cx="762000" cy="533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143000" y="2895600"/>
            <a:ext cx="990600" cy="685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295400" y="2971800"/>
            <a:ext cx="914400" cy="685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2286000" y="3479800"/>
            <a:ext cx="1524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1524000" y="3124200"/>
            <a:ext cx="685800" cy="533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1752600" y="3200400"/>
            <a:ext cx="533400"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1905000" y="3276600"/>
            <a:ext cx="45720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057400" y="3352800"/>
            <a:ext cx="3810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57200" y="3657600"/>
            <a:ext cx="3124200"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304800" y="152400"/>
            <a:ext cx="8458200"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Pentagonal pyramid resting on HP with on of its edge perpendicular to VP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vertical sectional place cuts the solid 20 mm away from the farthest corner of solid from XY reference line.</a:t>
            </a:r>
          </a:p>
        </p:txBody>
      </p:sp>
      <p:pic>
        <p:nvPicPr>
          <p:cNvPr id="6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499" y="1201735"/>
            <a:ext cx="5941043" cy="375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69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par>
                                <p:cTn id="13" presetID="3" presetClass="entr" presetSubtype="1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blinds(horizontal)">
                                      <p:cBhvr>
                                        <p:cTn id="15" dur="500"/>
                                        <p:tgtEl>
                                          <p:spTgt spid="79"/>
                                        </p:tgtEl>
                                      </p:cBhvr>
                                    </p:animEffect>
                                  </p:childTnLst>
                                </p:cTn>
                              </p:par>
                              <p:par>
                                <p:cTn id="16" presetID="3" presetClass="entr" presetSubtype="1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blinds(horizontal)">
                                      <p:cBhvr>
                                        <p:cTn id="18" dur="500"/>
                                        <p:tgtEl>
                                          <p:spTgt spid="69"/>
                                        </p:tgtEl>
                                      </p:cBhvr>
                                    </p:animEffect>
                                  </p:childTnLst>
                                </p:cTn>
                              </p:par>
                              <p:par>
                                <p:cTn id="19" presetID="3" presetClass="entr" presetSubtype="1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blinds(horizontal)">
                                      <p:cBhvr>
                                        <p:cTn id="21" dur="500"/>
                                        <p:tgtEl>
                                          <p:spTgt spid="77"/>
                                        </p:tgtEl>
                                      </p:cBhvr>
                                    </p:animEffect>
                                  </p:childTnLst>
                                </p:cTn>
                              </p:par>
                              <p:par>
                                <p:cTn id="22" presetID="3" presetClass="entr" presetSubtype="10"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blinds(horizontal)">
                                      <p:cBhvr>
                                        <p:cTn id="24" dur="500"/>
                                        <p:tgtEl>
                                          <p:spTgt spid="73"/>
                                        </p:tgtEl>
                                      </p:cBhvr>
                                    </p:animEffect>
                                  </p:childTnLst>
                                </p:cTn>
                              </p:par>
                              <p:par>
                                <p:cTn id="25" presetID="3"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blinds(horizontal)">
                                      <p:cBhvr>
                                        <p:cTn id="30" dur="500"/>
                                        <p:tgtEl>
                                          <p:spTgt spid="84"/>
                                        </p:tgtEl>
                                      </p:cBhvr>
                                    </p:animEffect>
                                  </p:childTnLst>
                                </p:cTn>
                              </p:par>
                              <p:par>
                                <p:cTn id="31" presetID="3" presetClass="entr" presetSubtype="1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blinds(horizontal)">
                                      <p:cBhvr>
                                        <p:cTn id="33" dur="500"/>
                                        <p:tgtEl>
                                          <p:spTgt spid="82"/>
                                        </p:tgtEl>
                                      </p:cBhvr>
                                    </p:animEffect>
                                  </p:childTnLst>
                                </p:cTn>
                              </p:par>
                              <p:par>
                                <p:cTn id="34" presetID="3" presetClass="entr" presetSubtype="1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linds(horizontal)">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blinds(horizontal)">
                                      <p:cBhvr>
                                        <p:cTn id="41" dur="500"/>
                                        <p:tgtEl>
                                          <p:spTgt spid="87"/>
                                        </p:tgtEl>
                                      </p:cBhvr>
                                    </p:animEffect>
                                  </p:childTnLst>
                                </p:cTn>
                              </p:par>
                              <p:par>
                                <p:cTn id="42" presetID="3" presetClass="entr" presetSubtype="1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linds(horizontal)">
                                      <p:cBhvr>
                                        <p:cTn id="44" dur="500"/>
                                        <p:tgtEl>
                                          <p:spTgt spid="31"/>
                                        </p:tgtEl>
                                      </p:cBhvr>
                                    </p:animEffect>
                                  </p:childTnLst>
                                </p:cTn>
                              </p:par>
                              <p:par>
                                <p:cTn id="45" presetID="3" presetClass="entr" presetSubtype="1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par>
                                <p:cTn id="48" presetID="3" presetClass="entr" presetSubtype="1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linds(horizontal)">
                                      <p:cBhvr>
                                        <p:cTn id="55" dur="500"/>
                                        <p:tgtEl>
                                          <p:spTgt spid="4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blinds(horizontal)">
                                      <p:cBhvr>
                                        <p:cTn id="58" dur="500"/>
                                        <p:tgtEl>
                                          <p:spTgt spid="3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linds(horizontal)">
                                      <p:cBhvr>
                                        <p:cTn id="61" dur="500"/>
                                        <p:tgtEl>
                                          <p:spTgt spid="4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linds(horizontal)">
                                      <p:cBhvr>
                                        <p:cTn id="64" dur="500"/>
                                        <p:tgtEl>
                                          <p:spTgt spid="3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blinds(horizontal)">
                                      <p:cBhvr>
                                        <p:cTn id="67" dur="500"/>
                                        <p:tgtEl>
                                          <p:spTgt spid="8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blinds(horizontal)">
                                      <p:cBhvr>
                                        <p:cTn id="70" dur="500"/>
                                        <p:tgtEl>
                                          <p:spTgt spid="91"/>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blinds(horizontal)">
                                      <p:cBhvr>
                                        <p:cTn id="73" dur="500"/>
                                        <p:tgtEl>
                                          <p:spTgt spid="9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blinds(horizontal)">
                                      <p:cBhvr>
                                        <p:cTn id="76" dur="500"/>
                                        <p:tgtEl>
                                          <p:spTgt spid="8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blinds(horizontal)">
                                      <p:cBhvr>
                                        <p:cTn id="81" dur="500"/>
                                        <p:tgtEl>
                                          <p:spTgt spid="52"/>
                                        </p:tgtEl>
                                      </p:cBhvr>
                                    </p:animEffect>
                                  </p:childTnLst>
                                </p:cTn>
                              </p:par>
                              <p:par>
                                <p:cTn id="82" presetID="3" presetClass="entr" presetSubtype="1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blinds(horizontal)">
                                      <p:cBhvr>
                                        <p:cTn id="84" dur="500"/>
                                        <p:tgtEl>
                                          <p:spTgt spid="51"/>
                                        </p:tgtEl>
                                      </p:cBhvr>
                                    </p:animEffect>
                                  </p:childTnLst>
                                </p:cTn>
                              </p:par>
                              <p:par>
                                <p:cTn id="85" presetID="3" presetClass="entr" presetSubtype="1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blinds(horizontal)">
                                      <p:cBhvr>
                                        <p:cTn id="87" dur="500"/>
                                        <p:tgtEl>
                                          <p:spTgt spid="55"/>
                                        </p:tgtEl>
                                      </p:cBhvr>
                                    </p:animEffect>
                                  </p:childTnLst>
                                </p:cTn>
                              </p:par>
                              <p:par>
                                <p:cTn id="88" presetID="3" presetClass="entr" presetSubtype="1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blinds(horizontal)">
                                      <p:cBhvr>
                                        <p:cTn id="90" dur="500"/>
                                        <p:tgtEl>
                                          <p:spTgt spid="56"/>
                                        </p:tgtEl>
                                      </p:cBhvr>
                                    </p:animEffect>
                                  </p:childTnLst>
                                </p:cTn>
                              </p:par>
                              <p:par>
                                <p:cTn id="91" presetID="3" presetClass="entr" presetSubtype="1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blinds(horizontal)">
                                      <p:cBhvr>
                                        <p:cTn id="93" dur="500"/>
                                        <p:tgtEl>
                                          <p:spTgt spid="59"/>
                                        </p:tgtEl>
                                      </p:cBhvr>
                                    </p:animEffect>
                                  </p:childTnLst>
                                </p:cTn>
                              </p:par>
                              <p:par>
                                <p:cTn id="94" presetID="3" presetClass="entr" presetSubtype="10" fill="hold"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blinds(horizontal)">
                                      <p:cBhvr>
                                        <p:cTn id="96" dur="500"/>
                                        <p:tgtEl>
                                          <p:spTgt spid="63"/>
                                        </p:tgtEl>
                                      </p:cBhvr>
                                    </p:animEffect>
                                  </p:childTnLst>
                                </p:cTn>
                              </p:par>
                              <p:par>
                                <p:cTn id="97" presetID="3" presetClass="entr" presetSubtype="10"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blinds(horizontal)">
                                      <p:cBhvr>
                                        <p:cTn id="99" dur="500"/>
                                        <p:tgtEl>
                                          <p:spTgt spid="61"/>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blinds(horizontal)">
                                      <p:cBhvr>
                                        <p:cTn id="104" dur="500"/>
                                        <p:tgtEl>
                                          <p:spTgt spid="103"/>
                                        </p:tgtEl>
                                      </p:cBhvr>
                                    </p:animEffect>
                                  </p:childTnLst>
                                </p:cTn>
                              </p:par>
                              <p:par>
                                <p:cTn id="105" presetID="3" presetClass="entr" presetSubtype="10" fill="hold" nodeType="withEffect">
                                  <p:stCondLst>
                                    <p:cond delay="0"/>
                                  </p:stCondLst>
                                  <p:childTnLst>
                                    <p:set>
                                      <p:cBhvr>
                                        <p:cTn id="106" dur="1" fill="hold">
                                          <p:stCondLst>
                                            <p:cond delay="0"/>
                                          </p:stCondLst>
                                        </p:cTn>
                                        <p:tgtEl>
                                          <p:spTgt spid="104"/>
                                        </p:tgtEl>
                                        <p:attrNameLst>
                                          <p:attrName>style.visibility</p:attrName>
                                        </p:attrNameLst>
                                      </p:cBhvr>
                                      <p:to>
                                        <p:strVal val="visible"/>
                                      </p:to>
                                    </p:set>
                                    <p:animEffect transition="in" filter="blinds(horizontal)">
                                      <p:cBhvr>
                                        <p:cTn id="107" dur="500"/>
                                        <p:tgtEl>
                                          <p:spTgt spid="104"/>
                                        </p:tgtEl>
                                      </p:cBhvr>
                                    </p:animEffect>
                                  </p:childTnLst>
                                </p:cTn>
                              </p:par>
                              <p:par>
                                <p:cTn id="108" presetID="3" presetClass="entr" presetSubtype="10" fill="hold" nodeType="withEffect">
                                  <p:stCondLst>
                                    <p:cond delay="0"/>
                                  </p:stCondLst>
                                  <p:childTnLst>
                                    <p:set>
                                      <p:cBhvr>
                                        <p:cTn id="109" dur="1" fill="hold">
                                          <p:stCondLst>
                                            <p:cond delay="0"/>
                                          </p:stCondLst>
                                        </p:cTn>
                                        <p:tgtEl>
                                          <p:spTgt spid="105"/>
                                        </p:tgtEl>
                                        <p:attrNameLst>
                                          <p:attrName>style.visibility</p:attrName>
                                        </p:attrNameLst>
                                      </p:cBhvr>
                                      <p:to>
                                        <p:strVal val="visible"/>
                                      </p:to>
                                    </p:set>
                                    <p:animEffect transition="in" filter="blinds(horizontal)">
                                      <p:cBhvr>
                                        <p:cTn id="110" dur="500"/>
                                        <p:tgtEl>
                                          <p:spTgt spid="105"/>
                                        </p:tgtEl>
                                      </p:cBhvr>
                                    </p:animEffect>
                                  </p:childTnLst>
                                </p:cTn>
                              </p:par>
                              <p:par>
                                <p:cTn id="111" presetID="3" presetClass="entr" presetSubtype="10" fill="hold" nodeType="withEffect">
                                  <p:stCondLst>
                                    <p:cond delay="0"/>
                                  </p:stCondLst>
                                  <p:childTnLst>
                                    <p:set>
                                      <p:cBhvr>
                                        <p:cTn id="112" dur="1" fill="hold">
                                          <p:stCondLst>
                                            <p:cond delay="0"/>
                                          </p:stCondLst>
                                        </p:cTn>
                                        <p:tgtEl>
                                          <p:spTgt spid="106"/>
                                        </p:tgtEl>
                                        <p:attrNameLst>
                                          <p:attrName>style.visibility</p:attrName>
                                        </p:attrNameLst>
                                      </p:cBhvr>
                                      <p:to>
                                        <p:strVal val="visible"/>
                                      </p:to>
                                    </p:set>
                                    <p:animEffect transition="in" filter="blinds(horizontal)">
                                      <p:cBhvr>
                                        <p:cTn id="113" dur="500"/>
                                        <p:tgtEl>
                                          <p:spTgt spid="106"/>
                                        </p:tgtEl>
                                      </p:cBhvr>
                                    </p:animEffect>
                                  </p:childTnLst>
                                </p:cTn>
                              </p:par>
                              <p:par>
                                <p:cTn id="114" presetID="3" presetClass="entr" presetSubtype="10" fill="hold" nodeType="withEffect">
                                  <p:stCondLst>
                                    <p:cond delay="0"/>
                                  </p:stCondLst>
                                  <p:childTnLst>
                                    <p:set>
                                      <p:cBhvr>
                                        <p:cTn id="115" dur="1" fill="hold">
                                          <p:stCondLst>
                                            <p:cond delay="0"/>
                                          </p:stCondLst>
                                        </p:cTn>
                                        <p:tgtEl>
                                          <p:spTgt spid="107"/>
                                        </p:tgtEl>
                                        <p:attrNameLst>
                                          <p:attrName>style.visibility</p:attrName>
                                        </p:attrNameLst>
                                      </p:cBhvr>
                                      <p:to>
                                        <p:strVal val="visible"/>
                                      </p:to>
                                    </p:set>
                                    <p:animEffect transition="in" filter="blinds(horizontal)">
                                      <p:cBhvr>
                                        <p:cTn id="116" dur="500"/>
                                        <p:tgtEl>
                                          <p:spTgt spid="107"/>
                                        </p:tgtEl>
                                      </p:cBhvr>
                                    </p:animEffect>
                                  </p:childTnLst>
                                </p:cTn>
                              </p:par>
                              <p:par>
                                <p:cTn id="117" presetID="3" presetClass="entr" presetSubtype="10" fill="hold" nodeType="withEffect">
                                  <p:stCondLst>
                                    <p:cond delay="0"/>
                                  </p:stCondLst>
                                  <p:childTnLst>
                                    <p:set>
                                      <p:cBhvr>
                                        <p:cTn id="118" dur="1" fill="hold">
                                          <p:stCondLst>
                                            <p:cond delay="0"/>
                                          </p:stCondLst>
                                        </p:cTn>
                                        <p:tgtEl>
                                          <p:spTgt spid="114"/>
                                        </p:tgtEl>
                                        <p:attrNameLst>
                                          <p:attrName>style.visibility</p:attrName>
                                        </p:attrNameLst>
                                      </p:cBhvr>
                                      <p:to>
                                        <p:strVal val="visible"/>
                                      </p:to>
                                    </p:set>
                                    <p:animEffect transition="in" filter="blinds(horizontal)">
                                      <p:cBhvr>
                                        <p:cTn id="119" dur="500"/>
                                        <p:tgtEl>
                                          <p:spTgt spid="114"/>
                                        </p:tgtEl>
                                      </p:cBhvr>
                                    </p:animEffect>
                                  </p:childTnLst>
                                </p:cTn>
                              </p:par>
                              <p:par>
                                <p:cTn id="120" presetID="3" presetClass="entr" presetSubtype="10" fill="hold" nodeType="withEffect">
                                  <p:stCondLst>
                                    <p:cond delay="0"/>
                                  </p:stCondLst>
                                  <p:childTnLst>
                                    <p:set>
                                      <p:cBhvr>
                                        <p:cTn id="121" dur="1" fill="hold">
                                          <p:stCondLst>
                                            <p:cond delay="0"/>
                                          </p:stCondLst>
                                        </p:cTn>
                                        <p:tgtEl>
                                          <p:spTgt spid="119"/>
                                        </p:tgtEl>
                                        <p:attrNameLst>
                                          <p:attrName>style.visibility</p:attrName>
                                        </p:attrNameLst>
                                      </p:cBhvr>
                                      <p:to>
                                        <p:strVal val="visible"/>
                                      </p:to>
                                    </p:set>
                                    <p:animEffect transition="in" filter="blinds(horizontal)">
                                      <p:cBhvr>
                                        <p:cTn id="122" dur="500"/>
                                        <p:tgtEl>
                                          <p:spTgt spid="119"/>
                                        </p:tgtEl>
                                      </p:cBhvr>
                                    </p:animEffect>
                                  </p:childTnLst>
                                </p:cTn>
                              </p:par>
                              <p:par>
                                <p:cTn id="123" presetID="3" presetClass="entr" presetSubtype="10" fill="hold" nodeType="withEffect">
                                  <p:stCondLst>
                                    <p:cond delay="0"/>
                                  </p:stCondLst>
                                  <p:childTnLst>
                                    <p:set>
                                      <p:cBhvr>
                                        <p:cTn id="124" dur="1" fill="hold">
                                          <p:stCondLst>
                                            <p:cond delay="0"/>
                                          </p:stCondLst>
                                        </p:cTn>
                                        <p:tgtEl>
                                          <p:spTgt spid="122"/>
                                        </p:tgtEl>
                                        <p:attrNameLst>
                                          <p:attrName>style.visibility</p:attrName>
                                        </p:attrNameLst>
                                      </p:cBhvr>
                                      <p:to>
                                        <p:strVal val="visible"/>
                                      </p:to>
                                    </p:set>
                                    <p:animEffect transition="in" filter="blinds(horizontal)">
                                      <p:cBhvr>
                                        <p:cTn id="125" dur="500"/>
                                        <p:tgtEl>
                                          <p:spTgt spid="122"/>
                                        </p:tgtEl>
                                      </p:cBhvr>
                                    </p:animEffect>
                                  </p:childTnLst>
                                </p:cTn>
                              </p:par>
                              <p:par>
                                <p:cTn id="126" presetID="3" presetClass="entr" presetSubtype="10" fill="hold" nodeType="withEffect">
                                  <p:stCondLst>
                                    <p:cond delay="0"/>
                                  </p:stCondLst>
                                  <p:childTnLst>
                                    <p:set>
                                      <p:cBhvr>
                                        <p:cTn id="127" dur="1" fill="hold">
                                          <p:stCondLst>
                                            <p:cond delay="0"/>
                                          </p:stCondLst>
                                        </p:cTn>
                                        <p:tgtEl>
                                          <p:spTgt spid="124"/>
                                        </p:tgtEl>
                                        <p:attrNameLst>
                                          <p:attrName>style.visibility</p:attrName>
                                        </p:attrNameLst>
                                      </p:cBhvr>
                                      <p:to>
                                        <p:strVal val="visible"/>
                                      </p:to>
                                    </p:set>
                                    <p:animEffect transition="in" filter="blinds(horizontal)">
                                      <p:cBhvr>
                                        <p:cTn id="128" dur="500"/>
                                        <p:tgtEl>
                                          <p:spTgt spid="124"/>
                                        </p:tgtEl>
                                      </p:cBhvr>
                                    </p:animEffect>
                                  </p:childTnLst>
                                </p:cTn>
                              </p:par>
                              <p:par>
                                <p:cTn id="129" presetID="3" presetClass="entr" presetSubtype="10" fill="hold" nodeType="withEffect">
                                  <p:stCondLst>
                                    <p:cond delay="0"/>
                                  </p:stCondLst>
                                  <p:childTnLst>
                                    <p:set>
                                      <p:cBhvr>
                                        <p:cTn id="130" dur="1" fill="hold">
                                          <p:stCondLst>
                                            <p:cond delay="0"/>
                                          </p:stCondLst>
                                        </p:cTn>
                                        <p:tgtEl>
                                          <p:spTgt spid="112"/>
                                        </p:tgtEl>
                                        <p:attrNameLst>
                                          <p:attrName>style.visibility</p:attrName>
                                        </p:attrNameLst>
                                      </p:cBhvr>
                                      <p:to>
                                        <p:strVal val="visible"/>
                                      </p:to>
                                    </p:set>
                                    <p:animEffect transition="in" filter="blinds(horizontal)">
                                      <p:cBhvr>
                                        <p:cTn id="13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88" grpId="0"/>
      <p:bldP spid="89" grpId="0"/>
      <p:bldP spid="90" grpId="0"/>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23</a:t>
            </a:fld>
            <a:endParaRPr lang="en-US" altLang="en-US"/>
          </a:p>
        </p:txBody>
      </p:sp>
      <p:sp>
        <p:nvSpPr>
          <p:cNvPr id="2" name="Rectangle 1"/>
          <p:cNvSpPr/>
          <p:nvPr/>
        </p:nvSpPr>
        <p:spPr>
          <a:xfrm>
            <a:off x="457200" y="814131"/>
            <a:ext cx="8458200" cy="923330"/>
          </a:xfrm>
          <a:prstGeom prst="rect">
            <a:avLst/>
          </a:prstGeom>
        </p:spPr>
        <p:txBody>
          <a:bodyPr wrap="square">
            <a:spAutoFit/>
          </a:bodyPr>
          <a:lstStyle/>
          <a:p>
            <a:r>
              <a:rPr lang="en-US" altLang="en-US" dirty="0">
                <a:solidFill>
                  <a:srgbClr val="C00000"/>
                </a:solidFill>
                <a:latin typeface="Times New Roman" panose="02020603050405020304" pitchFamily="18" charset="0"/>
                <a:cs typeface="Times New Roman" panose="02020603050405020304" pitchFamily="18" charset="0"/>
              </a:rPr>
              <a:t>A cone of base 50 mm diameter and axis 65 mm long, lies on H.P. on one of its generators with its axis parallel to V.P.  A horizontal sectional plane bisects the axis of the cone. Draw its top view and sectional front view.</a:t>
            </a:r>
            <a:endParaRPr lang="en-US" dirty="0"/>
          </a:p>
        </p:txBody>
      </p:sp>
      <p:sp>
        <p:nvSpPr>
          <p:cNvPr id="6" name="Rectangle 3"/>
          <p:cNvSpPr>
            <a:spLocks noChangeArrowheads="1"/>
          </p:cNvSpPr>
          <p:nvPr/>
        </p:nvSpPr>
        <p:spPr bwMode="auto">
          <a:xfrm>
            <a:off x="1600200" y="218818"/>
            <a:ext cx="5655715"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400" b="1" dirty="0">
                <a:solidFill>
                  <a:srgbClr val="0000FF"/>
                </a:solidFill>
                <a:latin typeface="Times New Roman" panose="02020603050405020304" pitchFamily="18" charset="0"/>
                <a:cs typeface="Times New Roman" panose="02020603050405020304" pitchFamily="18" charset="0"/>
              </a:rPr>
              <a:t>Perpendicular to V.P.  and Parallel to H.P.</a:t>
            </a:r>
          </a:p>
        </p:txBody>
      </p:sp>
      <p:cxnSp>
        <p:nvCxnSpPr>
          <p:cNvPr id="7" name="Straight Connector 6"/>
          <p:cNvCxnSpPr/>
          <p:nvPr/>
        </p:nvCxnSpPr>
        <p:spPr>
          <a:xfrm>
            <a:off x="914400" y="3581400"/>
            <a:ext cx="73152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533400" y="3352800"/>
            <a:ext cx="304892" cy="369332"/>
          </a:xfrm>
          <a:prstGeom prst="rect">
            <a:avLst/>
          </a:prstGeom>
          <a:noFill/>
        </p:spPr>
        <p:txBody>
          <a:bodyPr wrap="none" rtlCol="0">
            <a:spAutoFit/>
          </a:bodyPr>
          <a:lstStyle/>
          <a:p>
            <a:r>
              <a:rPr lang="en-US" dirty="0"/>
              <a:t>X</a:t>
            </a:r>
          </a:p>
        </p:txBody>
      </p:sp>
      <p:sp>
        <p:nvSpPr>
          <p:cNvPr id="10" name="TextBox 9"/>
          <p:cNvSpPr txBox="1"/>
          <p:nvPr/>
        </p:nvSpPr>
        <p:spPr>
          <a:xfrm>
            <a:off x="8305800" y="3352800"/>
            <a:ext cx="296876" cy="369332"/>
          </a:xfrm>
          <a:prstGeom prst="rect">
            <a:avLst/>
          </a:prstGeom>
          <a:noFill/>
        </p:spPr>
        <p:txBody>
          <a:bodyPr wrap="none" rtlCol="0">
            <a:spAutoFit/>
          </a:bodyPr>
          <a:lstStyle/>
          <a:p>
            <a:r>
              <a:rPr lang="en-US" dirty="0"/>
              <a:t>Y</a:t>
            </a:r>
          </a:p>
        </p:txBody>
      </p:sp>
      <p:sp>
        <p:nvSpPr>
          <p:cNvPr id="11" name="TextBox 10"/>
          <p:cNvSpPr txBox="1"/>
          <p:nvPr/>
        </p:nvSpPr>
        <p:spPr>
          <a:xfrm>
            <a:off x="1295400" y="6324600"/>
            <a:ext cx="2927917" cy="369332"/>
          </a:xfrm>
          <a:prstGeom prst="rect">
            <a:avLst/>
          </a:prstGeom>
          <a:noFill/>
        </p:spPr>
        <p:txBody>
          <a:bodyPr wrap="none" rtlCol="0">
            <a:spAutoFit/>
          </a:bodyPr>
          <a:lstStyle/>
          <a:p>
            <a:r>
              <a:rPr lang="en-US" dirty="0"/>
              <a:t>Assume cone is resting on HP</a:t>
            </a:r>
          </a:p>
        </p:txBody>
      </p:sp>
      <p:sp>
        <p:nvSpPr>
          <p:cNvPr id="12" name="Oval 11"/>
          <p:cNvSpPr/>
          <p:nvPr/>
        </p:nvSpPr>
        <p:spPr>
          <a:xfrm>
            <a:off x="1524000" y="3810000"/>
            <a:ext cx="1828800" cy="1828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48"/>
          <p:cNvGrpSpPr/>
          <p:nvPr/>
        </p:nvGrpSpPr>
        <p:grpSpPr>
          <a:xfrm>
            <a:off x="1524000" y="3810000"/>
            <a:ext cx="1828800" cy="1828800"/>
            <a:chOff x="1524000" y="3810000"/>
            <a:chExt cx="1828800" cy="1828800"/>
          </a:xfrm>
        </p:grpSpPr>
        <p:cxnSp>
          <p:nvCxnSpPr>
            <p:cNvPr id="14" name="Straight Connector 13"/>
            <p:cNvCxnSpPr>
              <a:stCxn id="12" idx="2"/>
              <a:endCxn id="12" idx="6"/>
            </p:cNvCxnSpPr>
            <p:nvPr/>
          </p:nvCxnSpPr>
          <p:spPr>
            <a:xfrm>
              <a:off x="1524000" y="4724400"/>
              <a:ext cx="18288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12" idx="5"/>
              <a:endCxn id="12" idx="1"/>
            </p:cNvCxnSpPr>
            <p:nvPr/>
          </p:nvCxnSpPr>
          <p:spPr>
            <a:xfrm flipH="1" flipV="1">
              <a:off x="1791822" y="4077821"/>
              <a:ext cx="1293156" cy="129315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12" idx="0"/>
              <a:endCxn id="12" idx="4"/>
            </p:cNvCxnSpPr>
            <p:nvPr/>
          </p:nvCxnSpPr>
          <p:spPr>
            <a:xfrm>
              <a:off x="2438400" y="3810000"/>
              <a:ext cx="0" cy="18288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7"/>
              <a:endCxn id="12" idx="3"/>
            </p:cNvCxnSpPr>
            <p:nvPr/>
          </p:nvCxnSpPr>
          <p:spPr>
            <a:xfrm flipH="1">
              <a:off x="1791822" y="4077821"/>
              <a:ext cx="1293156" cy="1293158"/>
            </a:xfrm>
            <a:prstGeom prst="line">
              <a:avLst/>
            </a:prstGeom>
          </p:spPr>
          <p:style>
            <a:lnRef idx="1">
              <a:schemeClr val="dk1"/>
            </a:lnRef>
            <a:fillRef idx="0">
              <a:schemeClr val="dk1"/>
            </a:fillRef>
            <a:effectRef idx="0">
              <a:schemeClr val="dk1"/>
            </a:effectRef>
            <a:fontRef idx="minor">
              <a:schemeClr val="tx1"/>
            </a:fontRef>
          </p:style>
        </p:cxnSp>
      </p:grpSp>
      <p:grpSp>
        <p:nvGrpSpPr>
          <p:cNvPr id="18" name="Group 149"/>
          <p:cNvGrpSpPr/>
          <p:nvPr/>
        </p:nvGrpSpPr>
        <p:grpSpPr>
          <a:xfrm>
            <a:off x="1298514" y="3539067"/>
            <a:ext cx="2359086" cy="2404533"/>
            <a:chOff x="1298514" y="3539067"/>
            <a:chExt cx="2359086" cy="2404533"/>
          </a:xfrm>
        </p:grpSpPr>
        <p:sp>
          <p:nvSpPr>
            <p:cNvPr id="19" name="TextBox 18"/>
            <p:cNvSpPr txBox="1"/>
            <p:nvPr/>
          </p:nvSpPr>
          <p:spPr>
            <a:xfrm>
              <a:off x="1298514" y="4583668"/>
              <a:ext cx="301686" cy="369332"/>
            </a:xfrm>
            <a:prstGeom prst="rect">
              <a:avLst/>
            </a:prstGeom>
            <a:noFill/>
          </p:spPr>
          <p:txBody>
            <a:bodyPr wrap="square" rtlCol="0">
              <a:spAutoFit/>
            </a:bodyPr>
            <a:lstStyle/>
            <a:p>
              <a:r>
                <a:rPr lang="en-US" dirty="0"/>
                <a:t>1</a:t>
              </a:r>
            </a:p>
          </p:txBody>
        </p:sp>
        <p:sp>
          <p:nvSpPr>
            <p:cNvPr id="20" name="TextBox 19"/>
            <p:cNvSpPr txBox="1"/>
            <p:nvPr/>
          </p:nvSpPr>
          <p:spPr>
            <a:xfrm>
              <a:off x="1524000" y="5269468"/>
              <a:ext cx="301686" cy="369332"/>
            </a:xfrm>
            <a:prstGeom prst="rect">
              <a:avLst/>
            </a:prstGeom>
            <a:noFill/>
          </p:spPr>
          <p:txBody>
            <a:bodyPr wrap="none" rtlCol="0">
              <a:spAutoFit/>
            </a:bodyPr>
            <a:lstStyle/>
            <a:p>
              <a:r>
                <a:rPr lang="en-US" dirty="0"/>
                <a:t>2</a:t>
              </a:r>
            </a:p>
          </p:txBody>
        </p:sp>
        <p:sp>
          <p:nvSpPr>
            <p:cNvPr id="21" name="TextBox 20"/>
            <p:cNvSpPr txBox="1"/>
            <p:nvPr/>
          </p:nvSpPr>
          <p:spPr>
            <a:xfrm>
              <a:off x="2286000" y="5574268"/>
              <a:ext cx="301686" cy="369332"/>
            </a:xfrm>
            <a:prstGeom prst="rect">
              <a:avLst/>
            </a:prstGeom>
            <a:noFill/>
          </p:spPr>
          <p:txBody>
            <a:bodyPr wrap="none" rtlCol="0">
              <a:spAutoFit/>
            </a:bodyPr>
            <a:lstStyle/>
            <a:p>
              <a:r>
                <a:rPr lang="en-US" dirty="0"/>
                <a:t>3</a:t>
              </a:r>
            </a:p>
          </p:txBody>
        </p:sp>
        <p:sp>
          <p:nvSpPr>
            <p:cNvPr id="22" name="TextBox 21"/>
            <p:cNvSpPr txBox="1"/>
            <p:nvPr/>
          </p:nvSpPr>
          <p:spPr>
            <a:xfrm>
              <a:off x="3051114" y="5257800"/>
              <a:ext cx="301686" cy="369332"/>
            </a:xfrm>
            <a:prstGeom prst="rect">
              <a:avLst/>
            </a:prstGeom>
            <a:noFill/>
          </p:spPr>
          <p:txBody>
            <a:bodyPr wrap="none" rtlCol="0">
              <a:spAutoFit/>
            </a:bodyPr>
            <a:lstStyle/>
            <a:p>
              <a:r>
                <a:rPr lang="en-US" dirty="0"/>
                <a:t>4</a:t>
              </a:r>
            </a:p>
          </p:txBody>
        </p:sp>
        <p:sp>
          <p:nvSpPr>
            <p:cNvPr id="23" name="TextBox 22"/>
            <p:cNvSpPr txBox="1"/>
            <p:nvPr/>
          </p:nvSpPr>
          <p:spPr>
            <a:xfrm>
              <a:off x="3355914" y="4583668"/>
              <a:ext cx="301686" cy="369332"/>
            </a:xfrm>
            <a:prstGeom prst="rect">
              <a:avLst/>
            </a:prstGeom>
            <a:noFill/>
          </p:spPr>
          <p:txBody>
            <a:bodyPr wrap="none" rtlCol="0">
              <a:spAutoFit/>
            </a:bodyPr>
            <a:lstStyle/>
            <a:p>
              <a:r>
                <a:rPr lang="en-US" dirty="0"/>
                <a:t>5</a:t>
              </a:r>
            </a:p>
          </p:txBody>
        </p:sp>
        <p:sp>
          <p:nvSpPr>
            <p:cNvPr id="24" name="TextBox 23"/>
            <p:cNvSpPr txBox="1"/>
            <p:nvPr/>
          </p:nvSpPr>
          <p:spPr>
            <a:xfrm>
              <a:off x="3048000" y="3810000"/>
              <a:ext cx="301686" cy="369332"/>
            </a:xfrm>
            <a:prstGeom prst="rect">
              <a:avLst/>
            </a:prstGeom>
            <a:noFill/>
          </p:spPr>
          <p:txBody>
            <a:bodyPr wrap="none" rtlCol="0">
              <a:spAutoFit/>
            </a:bodyPr>
            <a:lstStyle/>
            <a:p>
              <a:r>
                <a:rPr lang="en-US" dirty="0"/>
                <a:t>6</a:t>
              </a:r>
            </a:p>
          </p:txBody>
        </p:sp>
        <p:sp>
          <p:nvSpPr>
            <p:cNvPr id="25" name="TextBox 24"/>
            <p:cNvSpPr txBox="1"/>
            <p:nvPr/>
          </p:nvSpPr>
          <p:spPr>
            <a:xfrm>
              <a:off x="2362200" y="3539067"/>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1600200" y="3733800"/>
              <a:ext cx="301686" cy="369332"/>
            </a:xfrm>
            <a:prstGeom prst="rect">
              <a:avLst/>
            </a:prstGeom>
            <a:noFill/>
          </p:spPr>
          <p:txBody>
            <a:bodyPr wrap="none" rtlCol="0">
              <a:spAutoFit/>
            </a:bodyPr>
            <a:lstStyle/>
            <a:p>
              <a:r>
                <a:rPr lang="en-US" dirty="0"/>
                <a:t>8</a:t>
              </a:r>
            </a:p>
          </p:txBody>
        </p:sp>
      </p:grpSp>
      <p:grpSp>
        <p:nvGrpSpPr>
          <p:cNvPr id="27" name="Group 36"/>
          <p:cNvGrpSpPr/>
          <p:nvPr/>
        </p:nvGrpSpPr>
        <p:grpSpPr>
          <a:xfrm>
            <a:off x="1524000" y="3581400"/>
            <a:ext cx="1828800" cy="1793310"/>
            <a:chOff x="1524000" y="3581400"/>
            <a:chExt cx="1828800" cy="1793310"/>
          </a:xfrm>
        </p:grpSpPr>
        <p:cxnSp>
          <p:nvCxnSpPr>
            <p:cNvPr id="28" name="Straight Connector 27"/>
            <p:cNvCxnSpPr/>
            <p:nvPr/>
          </p:nvCxnSpPr>
          <p:spPr>
            <a:xfrm flipV="1">
              <a:off x="1524000" y="3581400"/>
              <a:ext cx="0" cy="118693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3352800" y="3581400"/>
              <a:ext cx="0" cy="118693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1779058" y="3592689"/>
              <a:ext cx="0" cy="175260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3096331" y="3591630"/>
              <a:ext cx="0" cy="178308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2438400" y="3581400"/>
              <a:ext cx="0" cy="457200"/>
            </a:xfrm>
            <a:prstGeom prst="line">
              <a:avLst/>
            </a:prstGeom>
          </p:spPr>
          <p:style>
            <a:lnRef idx="1">
              <a:schemeClr val="dk1"/>
            </a:lnRef>
            <a:fillRef idx="0">
              <a:schemeClr val="dk1"/>
            </a:fillRef>
            <a:effectRef idx="0">
              <a:schemeClr val="dk1"/>
            </a:effectRef>
            <a:fontRef idx="minor">
              <a:schemeClr val="tx1"/>
            </a:fontRef>
          </p:style>
        </p:cxnSp>
      </p:grpSp>
      <p:sp>
        <p:nvSpPr>
          <p:cNvPr id="33" name="TextBox 32"/>
          <p:cNvSpPr txBox="1"/>
          <p:nvPr/>
        </p:nvSpPr>
        <p:spPr>
          <a:xfrm>
            <a:off x="2479273" y="4454525"/>
            <a:ext cx="336952" cy="369332"/>
          </a:xfrm>
          <a:prstGeom prst="rect">
            <a:avLst/>
          </a:prstGeom>
          <a:noFill/>
        </p:spPr>
        <p:txBody>
          <a:bodyPr wrap="none" rtlCol="0">
            <a:spAutoFit/>
          </a:bodyPr>
          <a:lstStyle/>
          <a:p>
            <a:r>
              <a:rPr lang="en-US" dirty="0"/>
              <a:t>O</a:t>
            </a:r>
          </a:p>
        </p:txBody>
      </p:sp>
      <p:grpSp>
        <p:nvGrpSpPr>
          <p:cNvPr id="34" name="Group 155"/>
          <p:cNvGrpSpPr/>
          <p:nvPr/>
        </p:nvGrpSpPr>
        <p:grpSpPr>
          <a:xfrm>
            <a:off x="304800" y="5105400"/>
            <a:ext cx="1295400" cy="445532"/>
            <a:chOff x="304800" y="5105400"/>
            <a:chExt cx="1295400" cy="445532"/>
          </a:xfrm>
        </p:grpSpPr>
        <p:grpSp>
          <p:nvGrpSpPr>
            <p:cNvPr id="35" name="Group 74"/>
            <p:cNvGrpSpPr/>
            <p:nvPr/>
          </p:nvGrpSpPr>
          <p:grpSpPr>
            <a:xfrm>
              <a:off x="304800" y="5105400"/>
              <a:ext cx="1295400" cy="381000"/>
              <a:chOff x="304800" y="5105400"/>
              <a:chExt cx="1295400" cy="381000"/>
            </a:xfrm>
          </p:grpSpPr>
          <p:cxnSp>
            <p:nvCxnSpPr>
              <p:cNvPr id="37" name="Straight Connector 36"/>
              <p:cNvCxnSpPr/>
              <p:nvPr/>
            </p:nvCxnSpPr>
            <p:spPr>
              <a:xfrm>
                <a:off x="304800" y="5486400"/>
                <a:ext cx="609600"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914400" y="5105400"/>
                <a:ext cx="685800" cy="381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6" name="TextBox 35"/>
            <p:cNvSpPr txBox="1"/>
            <p:nvPr/>
          </p:nvSpPr>
          <p:spPr>
            <a:xfrm>
              <a:off x="304800" y="5181600"/>
              <a:ext cx="593432" cy="369332"/>
            </a:xfrm>
            <a:prstGeom prst="rect">
              <a:avLst/>
            </a:prstGeom>
            <a:noFill/>
          </p:spPr>
          <p:txBody>
            <a:bodyPr wrap="none" rtlCol="0">
              <a:spAutoFit/>
            </a:bodyPr>
            <a:lstStyle/>
            <a:p>
              <a:r>
                <a:rPr lang="el-GR" dirty="0"/>
                <a:t>Φ</a:t>
              </a:r>
              <a:r>
                <a:rPr lang="en-US" dirty="0"/>
                <a:t>60</a:t>
              </a:r>
            </a:p>
          </p:txBody>
        </p:sp>
      </p:grpSp>
      <p:grpSp>
        <p:nvGrpSpPr>
          <p:cNvPr id="39" name="Group 154"/>
          <p:cNvGrpSpPr/>
          <p:nvPr/>
        </p:nvGrpSpPr>
        <p:grpSpPr>
          <a:xfrm>
            <a:off x="800496" y="1752600"/>
            <a:ext cx="1714104" cy="1828800"/>
            <a:chOff x="800496" y="1752600"/>
            <a:chExt cx="1714104" cy="1828800"/>
          </a:xfrm>
        </p:grpSpPr>
        <p:cxnSp>
          <p:nvCxnSpPr>
            <p:cNvPr id="40" name="Straight Connector 39"/>
            <p:cNvCxnSpPr/>
            <p:nvPr/>
          </p:nvCxnSpPr>
          <p:spPr>
            <a:xfrm flipH="1">
              <a:off x="838200" y="1752600"/>
              <a:ext cx="1676400"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a:off x="1143000" y="1752600"/>
              <a:ext cx="0" cy="18288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800496" y="2438400"/>
              <a:ext cx="418704" cy="369332"/>
            </a:xfrm>
            <a:prstGeom prst="rect">
              <a:avLst/>
            </a:prstGeom>
            <a:noFill/>
          </p:spPr>
          <p:txBody>
            <a:bodyPr wrap="none" rtlCol="0">
              <a:spAutoFit/>
            </a:bodyPr>
            <a:lstStyle/>
            <a:p>
              <a:r>
                <a:rPr lang="en-US" dirty="0"/>
                <a:t>60</a:t>
              </a:r>
            </a:p>
          </p:txBody>
        </p:sp>
      </p:grpSp>
      <p:grpSp>
        <p:nvGrpSpPr>
          <p:cNvPr id="43" name="Group 83"/>
          <p:cNvGrpSpPr/>
          <p:nvPr/>
        </p:nvGrpSpPr>
        <p:grpSpPr>
          <a:xfrm>
            <a:off x="1295400" y="1447800"/>
            <a:ext cx="2340594" cy="2209800"/>
            <a:chOff x="1295400" y="1447800"/>
            <a:chExt cx="2340594" cy="2209800"/>
          </a:xfrm>
        </p:grpSpPr>
        <p:grpSp>
          <p:nvGrpSpPr>
            <p:cNvPr id="44" name="Group 65"/>
            <p:cNvGrpSpPr/>
            <p:nvPr/>
          </p:nvGrpSpPr>
          <p:grpSpPr>
            <a:xfrm>
              <a:off x="1295400" y="1721556"/>
              <a:ext cx="2340594" cy="1936044"/>
              <a:chOff x="1295400" y="1721556"/>
              <a:chExt cx="2340594" cy="1936044"/>
            </a:xfrm>
          </p:grpSpPr>
          <p:grpSp>
            <p:nvGrpSpPr>
              <p:cNvPr id="46" name="Group 55"/>
              <p:cNvGrpSpPr/>
              <p:nvPr/>
            </p:nvGrpSpPr>
            <p:grpSpPr>
              <a:xfrm>
                <a:off x="1524000" y="1721556"/>
                <a:ext cx="1828800" cy="1862667"/>
                <a:chOff x="1524000" y="1721556"/>
                <a:chExt cx="1828800" cy="1862667"/>
              </a:xfrm>
            </p:grpSpPr>
            <p:grpSp>
              <p:nvGrpSpPr>
                <p:cNvPr id="52" name="Group 52"/>
                <p:cNvGrpSpPr/>
                <p:nvPr/>
              </p:nvGrpSpPr>
              <p:grpSpPr>
                <a:xfrm>
                  <a:off x="1524000" y="1721556"/>
                  <a:ext cx="1828800" cy="1862667"/>
                  <a:chOff x="1524000" y="1721556"/>
                  <a:chExt cx="1828800" cy="1862667"/>
                </a:xfrm>
              </p:grpSpPr>
              <p:cxnSp>
                <p:nvCxnSpPr>
                  <p:cNvPr id="54" name="Straight Connector 53"/>
                  <p:cNvCxnSpPr/>
                  <p:nvPr/>
                </p:nvCxnSpPr>
                <p:spPr>
                  <a:xfrm flipV="1">
                    <a:off x="2438400" y="1721556"/>
                    <a:ext cx="1557" cy="1862667"/>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1524000" y="1752600"/>
                    <a:ext cx="914400" cy="182880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438400" y="1752600"/>
                    <a:ext cx="914400" cy="182880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1752600" y="1752600"/>
                    <a:ext cx="685800" cy="182880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flipV="1">
                    <a:off x="2438400" y="1752600"/>
                    <a:ext cx="685800" cy="1828800"/>
                  </a:xfrm>
                  <a:prstGeom prst="line">
                    <a:avLst/>
                  </a:prstGeom>
                </p:spPr>
                <p:style>
                  <a:lnRef idx="1">
                    <a:schemeClr val="dk1"/>
                  </a:lnRef>
                  <a:fillRef idx="0">
                    <a:schemeClr val="dk1"/>
                  </a:fillRef>
                  <a:effectRef idx="0">
                    <a:schemeClr val="dk1"/>
                  </a:effectRef>
                  <a:fontRef idx="minor">
                    <a:schemeClr val="tx1"/>
                  </a:fontRef>
                </p:style>
              </p:cxnSp>
            </p:grpSp>
            <p:cxnSp>
              <p:nvCxnSpPr>
                <p:cNvPr id="53" name="Straight Connector 52"/>
                <p:cNvCxnSpPr/>
                <p:nvPr/>
              </p:nvCxnSpPr>
              <p:spPr>
                <a:xfrm>
                  <a:off x="1524000" y="3581400"/>
                  <a:ext cx="1828800" cy="0"/>
                </a:xfrm>
                <a:prstGeom prst="line">
                  <a:avLst/>
                </a:prstGeom>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1295400" y="3288268"/>
                <a:ext cx="359394" cy="369332"/>
              </a:xfrm>
              <a:prstGeom prst="rect">
                <a:avLst/>
              </a:prstGeom>
              <a:noFill/>
            </p:spPr>
            <p:txBody>
              <a:bodyPr wrap="none" rtlCol="0">
                <a:spAutoFit/>
              </a:bodyPr>
              <a:lstStyle/>
              <a:p>
                <a:r>
                  <a:rPr lang="en-US" dirty="0"/>
                  <a:t>1’</a:t>
                </a:r>
              </a:p>
            </p:txBody>
          </p:sp>
          <p:sp>
            <p:nvSpPr>
              <p:cNvPr id="48" name="TextBox 47"/>
              <p:cNvSpPr txBox="1"/>
              <p:nvPr/>
            </p:nvSpPr>
            <p:spPr>
              <a:xfrm>
                <a:off x="1524000" y="3288268"/>
                <a:ext cx="622414" cy="369332"/>
              </a:xfrm>
              <a:prstGeom prst="rect">
                <a:avLst/>
              </a:prstGeom>
              <a:noFill/>
            </p:spPr>
            <p:txBody>
              <a:bodyPr wrap="none" rtlCol="0">
                <a:spAutoFit/>
              </a:bodyPr>
              <a:lstStyle/>
              <a:p>
                <a:r>
                  <a:rPr lang="en-US" dirty="0"/>
                  <a:t>2’, 8’</a:t>
                </a:r>
              </a:p>
            </p:txBody>
          </p:sp>
          <p:sp>
            <p:nvSpPr>
              <p:cNvPr id="49" name="TextBox 48"/>
              <p:cNvSpPr txBox="1"/>
              <p:nvPr/>
            </p:nvSpPr>
            <p:spPr>
              <a:xfrm>
                <a:off x="2196986" y="3288268"/>
                <a:ext cx="622414" cy="369332"/>
              </a:xfrm>
              <a:prstGeom prst="rect">
                <a:avLst/>
              </a:prstGeom>
              <a:noFill/>
            </p:spPr>
            <p:txBody>
              <a:bodyPr wrap="none" rtlCol="0">
                <a:spAutoFit/>
              </a:bodyPr>
              <a:lstStyle/>
              <a:p>
                <a:r>
                  <a:rPr lang="en-US" dirty="0"/>
                  <a:t>3’, 7’</a:t>
                </a:r>
              </a:p>
            </p:txBody>
          </p:sp>
          <p:sp>
            <p:nvSpPr>
              <p:cNvPr id="50" name="TextBox 49"/>
              <p:cNvSpPr txBox="1"/>
              <p:nvPr/>
            </p:nvSpPr>
            <p:spPr>
              <a:xfrm>
                <a:off x="2743200" y="3288268"/>
                <a:ext cx="622414" cy="369332"/>
              </a:xfrm>
              <a:prstGeom prst="rect">
                <a:avLst/>
              </a:prstGeom>
              <a:noFill/>
            </p:spPr>
            <p:txBody>
              <a:bodyPr wrap="none" rtlCol="0">
                <a:spAutoFit/>
              </a:bodyPr>
              <a:lstStyle/>
              <a:p>
                <a:r>
                  <a:rPr lang="en-US" dirty="0"/>
                  <a:t>4’, 6’</a:t>
                </a:r>
              </a:p>
            </p:txBody>
          </p:sp>
          <p:sp>
            <p:nvSpPr>
              <p:cNvPr id="51" name="TextBox 50"/>
              <p:cNvSpPr txBox="1"/>
              <p:nvPr/>
            </p:nvSpPr>
            <p:spPr>
              <a:xfrm>
                <a:off x="3276600" y="3276600"/>
                <a:ext cx="359394" cy="369332"/>
              </a:xfrm>
              <a:prstGeom prst="rect">
                <a:avLst/>
              </a:prstGeom>
              <a:noFill/>
            </p:spPr>
            <p:txBody>
              <a:bodyPr wrap="none" rtlCol="0">
                <a:spAutoFit/>
              </a:bodyPr>
              <a:lstStyle/>
              <a:p>
                <a:r>
                  <a:rPr lang="en-US" dirty="0"/>
                  <a:t>5’</a:t>
                </a:r>
              </a:p>
            </p:txBody>
          </p:sp>
        </p:grpSp>
        <p:sp>
          <p:nvSpPr>
            <p:cNvPr id="45" name="TextBox 44"/>
            <p:cNvSpPr txBox="1"/>
            <p:nvPr/>
          </p:nvSpPr>
          <p:spPr>
            <a:xfrm>
              <a:off x="2286000" y="1447800"/>
              <a:ext cx="396006" cy="369332"/>
            </a:xfrm>
            <a:prstGeom prst="rect">
              <a:avLst/>
            </a:prstGeom>
            <a:noFill/>
          </p:spPr>
          <p:txBody>
            <a:bodyPr wrap="none" rtlCol="0">
              <a:spAutoFit/>
            </a:bodyPr>
            <a:lstStyle/>
            <a:p>
              <a:r>
                <a:rPr lang="en-US" dirty="0"/>
                <a:t>O’</a:t>
              </a:r>
            </a:p>
          </p:txBody>
        </p:sp>
      </p:grpSp>
      <p:grpSp>
        <p:nvGrpSpPr>
          <p:cNvPr id="59" name="Group 84"/>
          <p:cNvGrpSpPr/>
          <p:nvPr/>
        </p:nvGrpSpPr>
        <p:grpSpPr>
          <a:xfrm rot="6982891">
            <a:off x="4939855" y="2133600"/>
            <a:ext cx="2340594" cy="2209800"/>
            <a:chOff x="1295400" y="1447800"/>
            <a:chExt cx="2340594" cy="2209800"/>
          </a:xfrm>
        </p:grpSpPr>
        <p:grpSp>
          <p:nvGrpSpPr>
            <p:cNvPr id="60" name="Group 65"/>
            <p:cNvGrpSpPr/>
            <p:nvPr/>
          </p:nvGrpSpPr>
          <p:grpSpPr>
            <a:xfrm>
              <a:off x="1295400" y="1721556"/>
              <a:ext cx="2340594" cy="1936044"/>
              <a:chOff x="1295400" y="1721556"/>
              <a:chExt cx="2340594" cy="1936044"/>
            </a:xfrm>
          </p:grpSpPr>
          <p:grpSp>
            <p:nvGrpSpPr>
              <p:cNvPr id="62" name="Group 55"/>
              <p:cNvGrpSpPr/>
              <p:nvPr/>
            </p:nvGrpSpPr>
            <p:grpSpPr>
              <a:xfrm>
                <a:off x="1524000" y="1721556"/>
                <a:ext cx="1828800" cy="1862667"/>
                <a:chOff x="1524000" y="1721556"/>
                <a:chExt cx="1828800" cy="1862667"/>
              </a:xfrm>
            </p:grpSpPr>
            <p:grpSp>
              <p:nvGrpSpPr>
                <p:cNvPr id="68" name="Group 52"/>
                <p:cNvGrpSpPr/>
                <p:nvPr/>
              </p:nvGrpSpPr>
              <p:grpSpPr>
                <a:xfrm>
                  <a:off x="1524000" y="1721556"/>
                  <a:ext cx="1828800" cy="1862667"/>
                  <a:chOff x="1524000" y="1721556"/>
                  <a:chExt cx="1828800" cy="1862667"/>
                </a:xfrm>
              </p:grpSpPr>
              <p:cxnSp>
                <p:nvCxnSpPr>
                  <p:cNvPr id="70" name="Straight Connector 69"/>
                  <p:cNvCxnSpPr/>
                  <p:nvPr/>
                </p:nvCxnSpPr>
                <p:spPr>
                  <a:xfrm flipV="1">
                    <a:off x="2438400" y="1721556"/>
                    <a:ext cx="1557" cy="1862667"/>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1524000" y="1752600"/>
                    <a:ext cx="914400" cy="1828800"/>
                  </a:xfrm>
                  <a:prstGeom prst="line">
                    <a:avLst/>
                  </a:prstGeom>
                  <a:ln w="12700"/>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2438400" y="1752600"/>
                    <a:ext cx="914400" cy="182880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1752600" y="1752600"/>
                    <a:ext cx="685800" cy="182880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flipV="1">
                    <a:off x="2438400" y="1752600"/>
                    <a:ext cx="685800" cy="1828800"/>
                  </a:xfrm>
                  <a:prstGeom prst="line">
                    <a:avLst/>
                  </a:prstGeom>
                </p:spPr>
                <p:style>
                  <a:lnRef idx="1">
                    <a:schemeClr val="dk1"/>
                  </a:lnRef>
                  <a:fillRef idx="0">
                    <a:schemeClr val="dk1"/>
                  </a:fillRef>
                  <a:effectRef idx="0">
                    <a:schemeClr val="dk1"/>
                  </a:effectRef>
                  <a:fontRef idx="minor">
                    <a:schemeClr val="tx1"/>
                  </a:fontRef>
                </p:style>
              </p:cxnSp>
            </p:grpSp>
            <p:cxnSp>
              <p:nvCxnSpPr>
                <p:cNvPr id="69" name="Straight Connector 68"/>
                <p:cNvCxnSpPr/>
                <p:nvPr/>
              </p:nvCxnSpPr>
              <p:spPr>
                <a:xfrm>
                  <a:off x="1524000" y="3581400"/>
                  <a:ext cx="18288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63" name="TextBox 62"/>
              <p:cNvSpPr txBox="1"/>
              <p:nvPr/>
            </p:nvSpPr>
            <p:spPr>
              <a:xfrm>
                <a:off x="1295400" y="3288268"/>
                <a:ext cx="359394" cy="369332"/>
              </a:xfrm>
              <a:prstGeom prst="rect">
                <a:avLst/>
              </a:prstGeom>
              <a:noFill/>
            </p:spPr>
            <p:txBody>
              <a:bodyPr wrap="none" rtlCol="0">
                <a:spAutoFit/>
              </a:bodyPr>
              <a:lstStyle/>
              <a:p>
                <a:r>
                  <a:rPr lang="en-US" dirty="0"/>
                  <a:t>1’</a:t>
                </a:r>
              </a:p>
            </p:txBody>
          </p:sp>
          <p:sp>
            <p:nvSpPr>
              <p:cNvPr id="64" name="TextBox 63"/>
              <p:cNvSpPr txBox="1"/>
              <p:nvPr/>
            </p:nvSpPr>
            <p:spPr>
              <a:xfrm>
                <a:off x="1524000" y="3288268"/>
                <a:ext cx="622414" cy="369332"/>
              </a:xfrm>
              <a:prstGeom prst="rect">
                <a:avLst/>
              </a:prstGeom>
              <a:noFill/>
            </p:spPr>
            <p:txBody>
              <a:bodyPr wrap="none" rtlCol="0">
                <a:spAutoFit/>
              </a:bodyPr>
              <a:lstStyle/>
              <a:p>
                <a:r>
                  <a:rPr lang="en-US" dirty="0"/>
                  <a:t>2’, 8’</a:t>
                </a:r>
              </a:p>
            </p:txBody>
          </p:sp>
          <p:sp>
            <p:nvSpPr>
              <p:cNvPr id="65" name="TextBox 64"/>
              <p:cNvSpPr txBox="1"/>
              <p:nvPr/>
            </p:nvSpPr>
            <p:spPr>
              <a:xfrm>
                <a:off x="2174613" y="3225642"/>
                <a:ext cx="622414" cy="369332"/>
              </a:xfrm>
              <a:prstGeom prst="rect">
                <a:avLst/>
              </a:prstGeom>
              <a:noFill/>
            </p:spPr>
            <p:txBody>
              <a:bodyPr wrap="none" rtlCol="0">
                <a:spAutoFit/>
              </a:bodyPr>
              <a:lstStyle/>
              <a:p>
                <a:r>
                  <a:rPr lang="en-US" dirty="0"/>
                  <a:t>3’, 7’</a:t>
                </a:r>
              </a:p>
            </p:txBody>
          </p:sp>
          <p:sp>
            <p:nvSpPr>
              <p:cNvPr id="66" name="TextBox 65"/>
              <p:cNvSpPr txBox="1"/>
              <p:nvPr/>
            </p:nvSpPr>
            <p:spPr>
              <a:xfrm>
                <a:off x="2743200" y="3288268"/>
                <a:ext cx="622414" cy="369332"/>
              </a:xfrm>
              <a:prstGeom prst="rect">
                <a:avLst/>
              </a:prstGeom>
              <a:noFill/>
            </p:spPr>
            <p:txBody>
              <a:bodyPr wrap="none" rtlCol="0">
                <a:spAutoFit/>
              </a:bodyPr>
              <a:lstStyle/>
              <a:p>
                <a:r>
                  <a:rPr lang="en-US" dirty="0"/>
                  <a:t>4’, 6’</a:t>
                </a:r>
              </a:p>
            </p:txBody>
          </p:sp>
          <p:sp>
            <p:nvSpPr>
              <p:cNvPr id="67" name="TextBox 66"/>
              <p:cNvSpPr txBox="1"/>
              <p:nvPr/>
            </p:nvSpPr>
            <p:spPr>
              <a:xfrm>
                <a:off x="3276600" y="3276600"/>
                <a:ext cx="359394" cy="369332"/>
              </a:xfrm>
              <a:prstGeom prst="rect">
                <a:avLst/>
              </a:prstGeom>
              <a:noFill/>
            </p:spPr>
            <p:txBody>
              <a:bodyPr wrap="none" rtlCol="0">
                <a:spAutoFit/>
              </a:bodyPr>
              <a:lstStyle/>
              <a:p>
                <a:r>
                  <a:rPr lang="en-US" dirty="0"/>
                  <a:t>5’</a:t>
                </a:r>
              </a:p>
            </p:txBody>
          </p:sp>
        </p:grpSp>
        <p:sp>
          <p:nvSpPr>
            <p:cNvPr id="61" name="TextBox 60"/>
            <p:cNvSpPr txBox="1"/>
            <p:nvPr/>
          </p:nvSpPr>
          <p:spPr>
            <a:xfrm>
              <a:off x="2286000" y="1447800"/>
              <a:ext cx="396006" cy="369332"/>
            </a:xfrm>
            <a:prstGeom prst="rect">
              <a:avLst/>
            </a:prstGeom>
            <a:noFill/>
          </p:spPr>
          <p:txBody>
            <a:bodyPr wrap="none" rtlCol="0">
              <a:spAutoFit/>
            </a:bodyPr>
            <a:lstStyle/>
            <a:p>
              <a:r>
                <a:rPr lang="en-US" dirty="0"/>
                <a:t>O’</a:t>
              </a:r>
            </a:p>
          </p:txBody>
        </p:sp>
      </p:grpSp>
      <p:sp>
        <p:nvSpPr>
          <p:cNvPr id="75" name="TextBox 74"/>
          <p:cNvSpPr txBox="1"/>
          <p:nvPr/>
        </p:nvSpPr>
        <p:spPr>
          <a:xfrm>
            <a:off x="5238373" y="6260068"/>
            <a:ext cx="2534027" cy="369332"/>
          </a:xfrm>
          <a:prstGeom prst="rect">
            <a:avLst/>
          </a:prstGeom>
          <a:noFill/>
        </p:spPr>
        <p:txBody>
          <a:bodyPr wrap="none" rtlCol="0">
            <a:spAutoFit/>
          </a:bodyPr>
          <a:lstStyle/>
          <a:p>
            <a:r>
              <a:rPr lang="en-US" dirty="0"/>
              <a:t>Tilt cone about its corner</a:t>
            </a:r>
          </a:p>
        </p:txBody>
      </p:sp>
      <p:grpSp>
        <p:nvGrpSpPr>
          <p:cNvPr id="76" name="Group 112"/>
          <p:cNvGrpSpPr/>
          <p:nvPr/>
        </p:nvGrpSpPr>
        <p:grpSpPr>
          <a:xfrm>
            <a:off x="4800600" y="1940715"/>
            <a:ext cx="2035438" cy="3897580"/>
            <a:chOff x="4800600" y="1940715"/>
            <a:chExt cx="2035438" cy="3897580"/>
          </a:xfrm>
        </p:grpSpPr>
        <p:cxnSp>
          <p:nvCxnSpPr>
            <p:cNvPr id="77" name="Straight Connector 76"/>
            <p:cNvCxnSpPr/>
            <p:nvPr/>
          </p:nvCxnSpPr>
          <p:spPr>
            <a:xfrm>
              <a:off x="4800600" y="3581400"/>
              <a:ext cx="0" cy="129540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a:off x="4902905" y="3362430"/>
              <a:ext cx="0" cy="221145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a:off x="5200648" y="2756507"/>
              <a:ext cx="3961" cy="3081788"/>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H="1">
              <a:off x="5486400" y="2143124"/>
              <a:ext cx="0" cy="3267076"/>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a:off x="5610228" y="1940715"/>
              <a:ext cx="0" cy="304800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a:off x="6836038" y="3567288"/>
              <a:ext cx="0" cy="1295400"/>
            </a:xfrm>
            <a:prstGeom prst="line">
              <a:avLst/>
            </a:prstGeom>
          </p:spPr>
          <p:style>
            <a:lnRef idx="1">
              <a:schemeClr val="dk1"/>
            </a:lnRef>
            <a:fillRef idx="0">
              <a:schemeClr val="dk1"/>
            </a:fillRef>
            <a:effectRef idx="0">
              <a:schemeClr val="dk1"/>
            </a:effectRef>
            <a:fontRef idx="minor">
              <a:schemeClr val="tx1"/>
            </a:fontRef>
          </p:style>
        </p:cxnSp>
      </p:grpSp>
      <p:grpSp>
        <p:nvGrpSpPr>
          <p:cNvPr id="83" name="Group 150"/>
          <p:cNvGrpSpPr/>
          <p:nvPr/>
        </p:nvGrpSpPr>
        <p:grpSpPr>
          <a:xfrm>
            <a:off x="1762125" y="3810000"/>
            <a:ext cx="3733800" cy="1828800"/>
            <a:chOff x="1762125" y="3810000"/>
            <a:chExt cx="3733800" cy="1828800"/>
          </a:xfrm>
        </p:grpSpPr>
        <p:cxnSp>
          <p:nvCxnSpPr>
            <p:cNvPr id="84" name="Straight Connector 83"/>
            <p:cNvCxnSpPr/>
            <p:nvPr/>
          </p:nvCxnSpPr>
          <p:spPr>
            <a:xfrm>
              <a:off x="2438400" y="3810000"/>
              <a:ext cx="2819400" cy="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2438400" y="5638800"/>
              <a:ext cx="2819400" cy="0"/>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3352800" y="4724400"/>
              <a:ext cx="1828800" cy="0"/>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1762125" y="4083050"/>
              <a:ext cx="3733800" cy="0"/>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1762125" y="5372100"/>
              <a:ext cx="3733800" cy="0"/>
            </a:xfrm>
            <a:prstGeom prst="line">
              <a:avLst/>
            </a:prstGeom>
          </p:spPr>
          <p:style>
            <a:lnRef idx="1">
              <a:schemeClr val="dk1"/>
            </a:lnRef>
            <a:fillRef idx="0">
              <a:schemeClr val="dk1"/>
            </a:fillRef>
            <a:effectRef idx="0">
              <a:schemeClr val="dk1"/>
            </a:effectRef>
            <a:fontRef idx="minor">
              <a:schemeClr val="tx1"/>
            </a:fontRef>
          </p:style>
        </p:cxnSp>
      </p:grpSp>
      <p:grpSp>
        <p:nvGrpSpPr>
          <p:cNvPr id="89" name="Group 151"/>
          <p:cNvGrpSpPr/>
          <p:nvPr/>
        </p:nvGrpSpPr>
        <p:grpSpPr>
          <a:xfrm>
            <a:off x="4800600" y="3810000"/>
            <a:ext cx="2057400" cy="1840089"/>
            <a:chOff x="4800600" y="3810000"/>
            <a:chExt cx="2057400" cy="1840089"/>
          </a:xfrm>
        </p:grpSpPr>
        <p:grpSp>
          <p:nvGrpSpPr>
            <p:cNvPr id="90" name="Group 135"/>
            <p:cNvGrpSpPr/>
            <p:nvPr/>
          </p:nvGrpSpPr>
          <p:grpSpPr>
            <a:xfrm>
              <a:off x="4800600" y="3810000"/>
              <a:ext cx="2057400" cy="1840089"/>
              <a:chOff x="4800600" y="3810000"/>
              <a:chExt cx="2057400" cy="1840089"/>
            </a:xfrm>
          </p:grpSpPr>
          <p:sp>
            <p:nvSpPr>
              <p:cNvPr id="92" name="Oval 91"/>
              <p:cNvSpPr/>
              <p:nvPr/>
            </p:nvSpPr>
            <p:spPr>
              <a:xfrm>
                <a:off x="4800600" y="3821289"/>
                <a:ext cx="822960" cy="18288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4"/>
              </p:cNvCxnSpPr>
              <p:nvPr/>
            </p:nvCxnSpPr>
            <p:spPr>
              <a:xfrm flipV="1">
                <a:off x="5212080" y="4724401"/>
                <a:ext cx="1645920" cy="925688"/>
              </a:xfrm>
              <a:prstGeom prst="line">
                <a:avLst/>
              </a:prstGeom>
              <a:ln w="9525"/>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a:xfrm>
                <a:off x="5257800" y="3810000"/>
                <a:ext cx="1600200" cy="914400"/>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91" name="Straight Connector 90"/>
            <p:cNvCxnSpPr/>
            <p:nvPr/>
          </p:nvCxnSpPr>
          <p:spPr>
            <a:xfrm>
              <a:off x="5181600" y="4724400"/>
              <a:ext cx="1676400" cy="0"/>
            </a:xfrm>
            <a:prstGeom prst="line">
              <a:avLst/>
            </a:prstGeom>
            <a:ln w="12700">
              <a:prstDash val="lgDashDot"/>
            </a:ln>
          </p:spPr>
          <p:style>
            <a:lnRef idx="1">
              <a:schemeClr val="dk1"/>
            </a:lnRef>
            <a:fillRef idx="0">
              <a:schemeClr val="dk1"/>
            </a:fillRef>
            <a:effectRef idx="0">
              <a:schemeClr val="dk1"/>
            </a:effectRef>
            <a:fontRef idx="minor">
              <a:schemeClr val="tx1"/>
            </a:fontRef>
          </p:style>
        </p:cxnSp>
      </p:grpSp>
      <p:cxnSp>
        <p:nvCxnSpPr>
          <p:cNvPr id="95" name="Straight Arrow Connector 94"/>
          <p:cNvCxnSpPr/>
          <p:nvPr/>
        </p:nvCxnSpPr>
        <p:spPr>
          <a:xfrm>
            <a:off x="5410200" y="1447800"/>
            <a:ext cx="0" cy="53340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nvGrpSpPr>
          <p:cNvPr id="96" name="Group 153"/>
          <p:cNvGrpSpPr/>
          <p:nvPr/>
        </p:nvGrpSpPr>
        <p:grpSpPr>
          <a:xfrm>
            <a:off x="4495800" y="3505200"/>
            <a:ext cx="2853898" cy="2438400"/>
            <a:chOff x="4495800" y="3505200"/>
            <a:chExt cx="2853898" cy="2438400"/>
          </a:xfrm>
        </p:grpSpPr>
        <p:grpSp>
          <p:nvGrpSpPr>
            <p:cNvPr id="97" name="Group 147"/>
            <p:cNvGrpSpPr/>
            <p:nvPr/>
          </p:nvGrpSpPr>
          <p:grpSpPr>
            <a:xfrm>
              <a:off x="4495800" y="3505200"/>
              <a:ext cx="1523232" cy="2438400"/>
              <a:chOff x="4495800" y="3505200"/>
              <a:chExt cx="1523232" cy="2438400"/>
            </a:xfrm>
          </p:grpSpPr>
          <p:sp>
            <p:nvSpPr>
              <p:cNvPr id="99" name="TextBox 98"/>
              <p:cNvSpPr txBox="1"/>
              <p:nvPr/>
            </p:nvSpPr>
            <p:spPr>
              <a:xfrm>
                <a:off x="4495800" y="4572000"/>
                <a:ext cx="380232" cy="369332"/>
              </a:xfrm>
              <a:prstGeom prst="rect">
                <a:avLst/>
              </a:prstGeom>
              <a:noFill/>
            </p:spPr>
            <p:txBody>
              <a:bodyPr wrap="none" rtlCol="0">
                <a:spAutoFit/>
              </a:bodyPr>
              <a:lstStyle/>
              <a:p>
                <a:r>
                  <a:rPr lang="en-US" dirty="0"/>
                  <a:t>5</a:t>
                </a:r>
                <a:r>
                  <a:rPr lang="en-US" baseline="-25000" dirty="0"/>
                  <a:t>1</a:t>
                </a:r>
              </a:p>
            </p:txBody>
          </p:sp>
          <p:sp>
            <p:nvSpPr>
              <p:cNvPr id="100" name="TextBox 99"/>
              <p:cNvSpPr txBox="1"/>
              <p:nvPr/>
            </p:nvSpPr>
            <p:spPr>
              <a:xfrm>
                <a:off x="4572000" y="5193268"/>
                <a:ext cx="380232" cy="369332"/>
              </a:xfrm>
              <a:prstGeom prst="rect">
                <a:avLst/>
              </a:prstGeom>
              <a:noFill/>
            </p:spPr>
            <p:txBody>
              <a:bodyPr wrap="none" rtlCol="0">
                <a:spAutoFit/>
              </a:bodyPr>
              <a:lstStyle/>
              <a:p>
                <a:r>
                  <a:rPr lang="en-US" dirty="0"/>
                  <a:t>4</a:t>
                </a:r>
                <a:r>
                  <a:rPr lang="en-US" baseline="-25000" dirty="0"/>
                  <a:t>1</a:t>
                </a:r>
              </a:p>
            </p:txBody>
          </p:sp>
          <p:sp>
            <p:nvSpPr>
              <p:cNvPr id="101" name="TextBox 100"/>
              <p:cNvSpPr txBox="1"/>
              <p:nvPr/>
            </p:nvSpPr>
            <p:spPr>
              <a:xfrm>
                <a:off x="5029200" y="5574268"/>
                <a:ext cx="380232" cy="369332"/>
              </a:xfrm>
              <a:prstGeom prst="rect">
                <a:avLst/>
              </a:prstGeom>
              <a:noFill/>
            </p:spPr>
            <p:txBody>
              <a:bodyPr wrap="none" rtlCol="0">
                <a:spAutoFit/>
              </a:bodyPr>
              <a:lstStyle/>
              <a:p>
                <a:r>
                  <a:rPr lang="en-US" dirty="0"/>
                  <a:t>3</a:t>
                </a:r>
                <a:r>
                  <a:rPr lang="en-US" baseline="-25000" dirty="0"/>
                  <a:t>1</a:t>
                </a:r>
              </a:p>
            </p:txBody>
          </p:sp>
          <p:sp>
            <p:nvSpPr>
              <p:cNvPr id="102" name="TextBox 101"/>
              <p:cNvSpPr txBox="1"/>
              <p:nvPr/>
            </p:nvSpPr>
            <p:spPr>
              <a:xfrm>
                <a:off x="5486400" y="5105400"/>
                <a:ext cx="380232" cy="369332"/>
              </a:xfrm>
              <a:prstGeom prst="rect">
                <a:avLst/>
              </a:prstGeom>
              <a:noFill/>
            </p:spPr>
            <p:txBody>
              <a:bodyPr wrap="none" rtlCol="0">
                <a:spAutoFit/>
              </a:bodyPr>
              <a:lstStyle/>
              <a:p>
                <a:r>
                  <a:rPr lang="en-US" dirty="0"/>
                  <a:t>2</a:t>
                </a:r>
                <a:r>
                  <a:rPr lang="en-US" baseline="-25000" dirty="0"/>
                  <a:t>1</a:t>
                </a:r>
              </a:p>
            </p:txBody>
          </p:sp>
          <p:sp>
            <p:nvSpPr>
              <p:cNvPr id="103" name="TextBox 102"/>
              <p:cNvSpPr txBox="1"/>
              <p:nvPr/>
            </p:nvSpPr>
            <p:spPr>
              <a:xfrm>
                <a:off x="5562600" y="4419600"/>
                <a:ext cx="380232" cy="369332"/>
              </a:xfrm>
              <a:prstGeom prst="rect">
                <a:avLst/>
              </a:prstGeom>
              <a:noFill/>
            </p:spPr>
            <p:txBody>
              <a:bodyPr wrap="none" rtlCol="0">
                <a:spAutoFit/>
              </a:bodyPr>
              <a:lstStyle/>
              <a:p>
                <a:r>
                  <a:rPr lang="en-US" dirty="0"/>
                  <a:t>1</a:t>
                </a:r>
                <a:r>
                  <a:rPr lang="en-US" baseline="-25000" dirty="0"/>
                  <a:t>1</a:t>
                </a:r>
              </a:p>
            </p:txBody>
          </p:sp>
          <p:sp>
            <p:nvSpPr>
              <p:cNvPr id="104" name="TextBox 103"/>
              <p:cNvSpPr txBox="1"/>
              <p:nvPr/>
            </p:nvSpPr>
            <p:spPr>
              <a:xfrm>
                <a:off x="5638800" y="3657600"/>
                <a:ext cx="380232" cy="369332"/>
              </a:xfrm>
              <a:prstGeom prst="rect">
                <a:avLst/>
              </a:prstGeom>
              <a:noFill/>
            </p:spPr>
            <p:txBody>
              <a:bodyPr wrap="none" rtlCol="0">
                <a:spAutoFit/>
              </a:bodyPr>
              <a:lstStyle/>
              <a:p>
                <a:r>
                  <a:rPr lang="en-US" dirty="0"/>
                  <a:t>8</a:t>
                </a:r>
                <a:r>
                  <a:rPr lang="en-US" baseline="-25000" dirty="0"/>
                  <a:t>1</a:t>
                </a:r>
              </a:p>
            </p:txBody>
          </p:sp>
          <p:sp>
            <p:nvSpPr>
              <p:cNvPr id="105" name="TextBox 104"/>
              <p:cNvSpPr txBox="1"/>
              <p:nvPr/>
            </p:nvSpPr>
            <p:spPr>
              <a:xfrm>
                <a:off x="5105400" y="3505200"/>
                <a:ext cx="380232" cy="369332"/>
              </a:xfrm>
              <a:prstGeom prst="rect">
                <a:avLst/>
              </a:prstGeom>
              <a:noFill/>
            </p:spPr>
            <p:txBody>
              <a:bodyPr wrap="none" rtlCol="0">
                <a:spAutoFit/>
              </a:bodyPr>
              <a:lstStyle/>
              <a:p>
                <a:r>
                  <a:rPr lang="en-US" dirty="0"/>
                  <a:t>7</a:t>
                </a:r>
                <a:r>
                  <a:rPr lang="en-US" baseline="-25000" dirty="0"/>
                  <a:t>1</a:t>
                </a:r>
              </a:p>
            </p:txBody>
          </p:sp>
          <p:sp>
            <p:nvSpPr>
              <p:cNvPr id="106" name="TextBox 105"/>
              <p:cNvSpPr txBox="1"/>
              <p:nvPr/>
            </p:nvSpPr>
            <p:spPr>
              <a:xfrm>
                <a:off x="4594578" y="3756378"/>
                <a:ext cx="380232" cy="369332"/>
              </a:xfrm>
              <a:prstGeom prst="rect">
                <a:avLst/>
              </a:prstGeom>
              <a:noFill/>
            </p:spPr>
            <p:txBody>
              <a:bodyPr wrap="none" rtlCol="0">
                <a:spAutoFit/>
              </a:bodyPr>
              <a:lstStyle/>
              <a:p>
                <a:r>
                  <a:rPr lang="en-US" dirty="0"/>
                  <a:t>6</a:t>
                </a:r>
                <a:r>
                  <a:rPr lang="en-US" baseline="-25000" dirty="0"/>
                  <a:t>1</a:t>
                </a:r>
              </a:p>
            </p:txBody>
          </p:sp>
        </p:grpSp>
        <p:sp>
          <p:nvSpPr>
            <p:cNvPr id="98" name="TextBox 97"/>
            <p:cNvSpPr txBox="1"/>
            <p:nvPr/>
          </p:nvSpPr>
          <p:spPr>
            <a:xfrm>
              <a:off x="6934200" y="4572000"/>
              <a:ext cx="415498" cy="369332"/>
            </a:xfrm>
            <a:prstGeom prst="rect">
              <a:avLst/>
            </a:prstGeom>
            <a:noFill/>
          </p:spPr>
          <p:txBody>
            <a:bodyPr wrap="none" rtlCol="0">
              <a:spAutoFit/>
            </a:bodyPr>
            <a:lstStyle/>
            <a:p>
              <a:r>
                <a:rPr lang="en-US" dirty="0"/>
                <a:t>O</a:t>
              </a:r>
              <a:r>
                <a:rPr lang="en-US" baseline="-25000" dirty="0"/>
                <a:t>1</a:t>
              </a:r>
            </a:p>
          </p:txBody>
        </p:sp>
      </p:grpSp>
      <p:cxnSp>
        <p:nvCxnSpPr>
          <p:cNvPr id="107" name="Straight Connector 106"/>
          <p:cNvCxnSpPr/>
          <p:nvPr/>
        </p:nvCxnSpPr>
        <p:spPr>
          <a:xfrm>
            <a:off x="4495800" y="3170224"/>
            <a:ext cx="2514600" cy="30176"/>
          </a:xfrm>
          <a:prstGeom prst="line">
            <a:avLst/>
          </a:prstGeom>
          <a:ln w="12700">
            <a:prstDash val="dashDot"/>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4976815" y="3200400"/>
            <a:ext cx="1585911" cy="2514600"/>
            <a:chOff x="4976815" y="3200400"/>
            <a:chExt cx="1585911" cy="2514600"/>
          </a:xfrm>
        </p:grpSpPr>
        <p:cxnSp>
          <p:nvCxnSpPr>
            <p:cNvPr id="109" name="Straight Connector 108"/>
            <p:cNvCxnSpPr/>
            <p:nvPr/>
          </p:nvCxnSpPr>
          <p:spPr>
            <a:xfrm>
              <a:off x="4976815" y="3200400"/>
              <a:ext cx="0" cy="25146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0" name="Straight Connector 109"/>
            <p:cNvCxnSpPr/>
            <p:nvPr/>
          </p:nvCxnSpPr>
          <p:spPr>
            <a:xfrm>
              <a:off x="6096000" y="3200400"/>
              <a:ext cx="0" cy="25146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1" name="Straight Connector 110"/>
            <p:cNvCxnSpPr/>
            <p:nvPr/>
          </p:nvCxnSpPr>
          <p:spPr>
            <a:xfrm>
              <a:off x="6477000" y="3200400"/>
              <a:ext cx="0" cy="25146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2" name="Straight Connector 111"/>
            <p:cNvCxnSpPr/>
            <p:nvPr/>
          </p:nvCxnSpPr>
          <p:spPr>
            <a:xfrm>
              <a:off x="6562726" y="3200400"/>
              <a:ext cx="0" cy="2514600"/>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113" name="Group 112"/>
          <p:cNvGrpSpPr/>
          <p:nvPr/>
        </p:nvGrpSpPr>
        <p:grpSpPr>
          <a:xfrm>
            <a:off x="4800600" y="2590800"/>
            <a:ext cx="2029382" cy="722531"/>
            <a:chOff x="4800600" y="2590800"/>
            <a:chExt cx="2029382" cy="722531"/>
          </a:xfrm>
        </p:grpSpPr>
        <p:sp>
          <p:nvSpPr>
            <p:cNvPr id="114" name="TextBox 113"/>
            <p:cNvSpPr txBox="1"/>
            <p:nvPr/>
          </p:nvSpPr>
          <p:spPr>
            <a:xfrm>
              <a:off x="6477000" y="2907268"/>
              <a:ext cx="352982" cy="369332"/>
            </a:xfrm>
            <a:prstGeom prst="rect">
              <a:avLst/>
            </a:prstGeom>
            <a:noFill/>
          </p:spPr>
          <p:txBody>
            <a:bodyPr wrap="none" rtlCol="0">
              <a:spAutoFit/>
            </a:bodyPr>
            <a:lstStyle/>
            <a:p>
              <a:r>
                <a:rPr lang="en-US" dirty="0"/>
                <a:t>a’</a:t>
              </a:r>
            </a:p>
          </p:txBody>
        </p:sp>
        <p:sp>
          <p:nvSpPr>
            <p:cNvPr id="115" name="TextBox 114"/>
            <p:cNvSpPr txBox="1"/>
            <p:nvPr/>
          </p:nvSpPr>
          <p:spPr>
            <a:xfrm>
              <a:off x="6315074" y="2635032"/>
              <a:ext cx="375809" cy="646331"/>
            </a:xfrm>
            <a:prstGeom prst="rect">
              <a:avLst/>
            </a:prstGeom>
            <a:noFill/>
          </p:spPr>
          <p:txBody>
            <a:bodyPr wrap="none" rtlCol="0">
              <a:spAutoFit/>
            </a:bodyPr>
            <a:lstStyle/>
            <a:p>
              <a:r>
                <a:rPr lang="en-US" dirty="0"/>
                <a:t>b’</a:t>
              </a:r>
            </a:p>
            <a:p>
              <a:r>
                <a:rPr lang="en-US" dirty="0"/>
                <a:t>c’</a:t>
              </a:r>
            </a:p>
          </p:txBody>
        </p:sp>
        <p:sp>
          <p:nvSpPr>
            <p:cNvPr id="116" name="TextBox 115"/>
            <p:cNvSpPr txBox="1"/>
            <p:nvPr/>
          </p:nvSpPr>
          <p:spPr>
            <a:xfrm>
              <a:off x="5943600" y="2667000"/>
              <a:ext cx="364202" cy="646331"/>
            </a:xfrm>
            <a:prstGeom prst="rect">
              <a:avLst/>
            </a:prstGeom>
            <a:noFill/>
          </p:spPr>
          <p:txBody>
            <a:bodyPr wrap="none" rtlCol="0">
              <a:spAutoFit/>
            </a:bodyPr>
            <a:lstStyle/>
            <a:p>
              <a:r>
                <a:rPr lang="en-US" dirty="0"/>
                <a:t>d’</a:t>
              </a:r>
            </a:p>
            <a:p>
              <a:r>
                <a:rPr lang="en-US" dirty="0"/>
                <a:t>e’</a:t>
              </a:r>
            </a:p>
          </p:txBody>
        </p:sp>
        <p:sp>
          <p:nvSpPr>
            <p:cNvPr id="117" name="TextBox 116"/>
            <p:cNvSpPr txBox="1"/>
            <p:nvPr/>
          </p:nvSpPr>
          <p:spPr>
            <a:xfrm>
              <a:off x="4800600" y="2590800"/>
              <a:ext cx="360740" cy="646331"/>
            </a:xfrm>
            <a:prstGeom prst="rect">
              <a:avLst/>
            </a:prstGeom>
            <a:noFill/>
          </p:spPr>
          <p:txBody>
            <a:bodyPr wrap="none" rtlCol="0">
              <a:spAutoFit/>
            </a:bodyPr>
            <a:lstStyle/>
            <a:p>
              <a:r>
                <a:rPr lang="en-US" dirty="0"/>
                <a:t>f’</a:t>
              </a:r>
            </a:p>
            <a:p>
              <a:r>
                <a:rPr lang="en-US" dirty="0"/>
                <a:t>g’</a:t>
              </a:r>
            </a:p>
          </p:txBody>
        </p:sp>
      </p:grpSp>
      <p:grpSp>
        <p:nvGrpSpPr>
          <p:cNvPr id="118" name="Group 117"/>
          <p:cNvGrpSpPr/>
          <p:nvPr/>
        </p:nvGrpSpPr>
        <p:grpSpPr>
          <a:xfrm>
            <a:off x="4800600" y="3669268"/>
            <a:ext cx="1981200" cy="2045732"/>
            <a:chOff x="4800600" y="3669268"/>
            <a:chExt cx="1981200" cy="2045732"/>
          </a:xfrm>
        </p:grpSpPr>
        <p:sp>
          <p:nvSpPr>
            <p:cNvPr id="119" name="TextBox 118"/>
            <p:cNvSpPr txBox="1"/>
            <p:nvPr/>
          </p:nvSpPr>
          <p:spPr>
            <a:xfrm>
              <a:off x="6486526" y="4495800"/>
              <a:ext cx="295274" cy="369332"/>
            </a:xfrm>
            <a:prstGeom prst="rect">
              <a:avLst/>
            </a:prstGeom>
            <a:noFill/>
          </p:spPr>
          <p:txBody>
            <a:bodyPr wrap="none" rtlCol="0">
              <a:spAutoFit/>
            </a:bodyPr>
            <a:lstStyle/>
            <a:p>
              <a:r>
                <a:rPr lang="en-US" dirty="0"/>
                <a:t>a</a:t>
              </a:r>
            </a:p>
          </p:txBody>
        </p:sp>
        <p:sp>
          <p:nvSpPr>
            <p:cNvPr id="120" name="TextBox 119"/>
            <p:cNvSpPr txBox="1"/>
            <p:nvPr/>
          </p:nvSpPr>
          <p:spPr>
            <a:xfrm>
              <a:off x="6324600" y="4191000"/>
              <a:ext cx="282450" cy="369332"/>
            </a:xfrm>
            <a:prstGeom prst="rect">
              <a:avLst/>
            </a:prstGeom>
            <a:noFill/>
          </p:spPr>
          <p:txBody>
            <a:bodyPr wrap="none" rtlCol="0">
              <a:spAutoFit/>
            </a:bodyPr>
            <a:lstStyle/>
            <a:p>
              <a:r>
                <a:rPr lang="en-US" dirty="0"/>
                <a:t>c</a:t>
              </a:r>
            </a:p>
          </p:txBody>
        </p:sp>
        <p:sp>
          <p:nvSpPr>
            <p:cNvPr id="121" name="TextBox 120"/>
            <p:cNvSpPr txBox="1"/>
            <p:nvPr/>
          </p:nvSpPr>
          <p:spPr>
            <a:xfrm>
              <a:off x="6324600" y="4888468"/>
              <a:ext cx="306494" cy="369332"/>
            </a:xfrm>
            <a:prstGeom prst="rect">
              <a:avLst/>
            </a:prstGeom>
            <a:noFill/>
          </p:spPr>
          <p:txBody>
            <a:bodyPr wrap="none" rtlCol="0">
              <a:spAutoFit/>
            </a:bodyPr>
            <a:lstStyle/>
            <a:p>
              <a:r>
                <a:rPr lang="en-US" dirty="0"/>
                <a:t>b</a:t>
              </a:r>
            </a:p>
          </p:txBody>
        </p:sp>
        <p:sp>
          <p:nvSpPr>
            <p:cNvPr id="122" name="TextBox 121"/>
            <p:cNvSpPr txBox="1"/>
            <p:nvPr/>
          </p:nvSpPr>
          <p:spPr>
            <a:xfrm>
              <a:off x="5943600" y="3974068"/>
              <a:ext cx="306494" cy="369332"/>
            </a:xfrm>
            <a:prstGeom prst="rect">
              <a:avLst/>
            </a:prstGeom>
            <a:noFill/>
          </p:spPr>
          <p:txBody>
            <a:bodyPr wrap="none" rtlCol="0">
              <a:spAutoFit/>
            </a:bodyPr>
            <a:lstStyle/>
            <a:p>
              <a:r>
                <a:rPr lang="en-US" dirty="0"/>
                <a:t>d</a:t>
              </a:r>
            </a:p>
          </p:txBody>
        </p:sp>
        <p:sp>
          <p:nvSpPr>
            <p:cNvPr id="123" name="TextBox 122"/>
            <p:cNvSpPr txBox="1"/>
            <p:nvPr/>
          </p:nvSpPr>
          <p:spPr>
            <a:xfrm>
              <a:off x="5948318" y="5029200"/>
              <a:ext cx="300082" cy="369332"/>
            </a:xfrm>
            <a:prstGeom prst="rect">
              <a:avLst/>
            </a:prstGeom>
            <a:noFill/>
          </p:spPr>
          <p:txBody>
            <a:bodyPr wrap="none" rtlCol="0">
              <a:spAutoFit/>
            </a:bodyPr>
            <a:lstStyle/>
            <a:p>
              <a:r>
                <a:rPr lang="en-US" dirty="0"/>
                <a:t>e</a:t>
              </a:r>
            </a:p>
          </p:txBody>
        </p:sp>
        <p:sp>
          <p:nvSpPr>
            <p:cNvPr id="124" name="TextBox 123"/>
            <p:cNvSpPr txBox="1"/>
            <p:nvPr/>
          </p:nvSpPr>
          <p:spPr>
            <a:xfrm>
              <a:off x="4876800" y="3669268"/>
              <a:ext cx="255198" cy="369332"/>
            </a:xfrm>
            <a:prstGeom prst="rect">
              <a:avLst/>
            </a:prstGeom>
            <a:noFill/>
          </p:spPr>
          <p:txBody>
            <a:bodyPr wrap="none" rtlCol="0">
              <a:spAutoFit/>
            </a:bodyPr>
            <a:lstStyle/>
            <a:p>
              <a:r>
                <a:rPr lang="en-US" dirty="0"/>
                <a:t>f</a:t>
              </a:r>
            </a:p>
          </p:txBody>
        </p:sp>
        <p:sp>
          <p:nvSpPr>
            <p:cNvPr id="125" name="TextBox 124"/>
            <p:cNvSpPr txBox="1"/>
            <p:nvPr/>
          </p:nvSpPr>
          <p:spPr>
            <a:xfrm>
              <a:off x="4800600" y="5345668"/>
              <a:ext cx="293670" cy="369332"/>
            </a:xfrm>
            <a:prstGeom prst="rect">
              <a:avLst/>
            </a:prstGeom>
            <a:noFill/>
          </p:spPr>
          <p:txBody>
            <a:bodyPr wrap="none" rtlCol="0">
              <a:spAutoFit/>
            </a:bodyPr>
            <a:lstStyle/>
            <a:p>
              <a:r>
                <a:rPr lang="en-US" dirty="0"/>
                <a:t>g</a:t>
              </a:r>
            </a:p>
          </p:txBody>
        </p:sp>
      </p:grpSp>
      <p:grpSp>
        <p:nvGrpSpPr>
          <p:cNvPr id="126" name="Group 125"/>
          <p:cNvGrpSpPr/>
          <p:nvPr/>
        </p:nvGrpSpPr>
        <p:grpSpPr>
          <a:xfrm>
            <a:off x="5503040" y="4089110"/>
            <a:ext cx="1354960" cy="1293158"/>
            <a:chOff x="5503040" y="4089110"/>
            <a:chExt cx="1354960" cy="1293158"/>
          </a:xfrm>
        </p:grpSpPr>
        <p:cxnSp>
          <p:nvCxnSpPr>
            <p:cNvPr id="127" name="Straight Connector 126"/>
            <p:cNvCxnSpPr>
              <a:endCxn id="92" idx="7"/>
            </p:cNvCxnSpPr>
            <p:nvPr/>
          </p:nvCxnSpPr>
          <p:spPr>
            <a:xfrm flipH="1" flipV="1">
              <a:off x="5503040" y="4089110"/>
              <a:ext cx="1354960" cy="635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92" idx="5"/>
            </p:cNvCxnSpPr>
            <p:nvPr/>
          </p:nvCxnSpPr>
          <p:spPr>
            <a:xfrm flipH="1">
              <a:off x="5503040" y="4724400"/>
              <a:ext cx="1354960" cy="657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4793456" y="3946525"/>
            <a:ext cx="2064544" cy="1530350"/>
            <a:chOff x="4793456" y="3946525"/>
            <a:chExt cx="2064544" cy="1530350"/>
          </a:xfrm>
        </p:grpSpPr>
        <p:grpSp>
          <p:nvGrpSpPr>
            <p:cNvPr id="130" name="Group 129"/>
            <p:cNvGrpSpPr/>
            <p:nvPr/>
          </p:nvGrpSpPr>
          <p:grpSpPr>
            <a:xfrm>
              <a:off x="4793456" y="3946525"/>
              <a:ext cx="1766888" cy="1530350"/>
              <a:chOff x="4793456" y="3946525"/>
              <a:chExt cx="1766888" cy="1530350"/>
            </a:xfrm>
          </p:grpSpPr>
          <p:sp>
            <p:nvSpPr>
              <p:cNvPr id="134" name="Freeform 133"/>
              <p:cNvSpPr/>
              <p:nvPr/>
            </p:nvSpPr>
            <p:spPr>
              <a:xfrm>
                <a:off x="4793456" y="3946525"/>
                <a:ext cx="201613" cy="1525588"/>
              </a:xfrm>
              <a:custGeom>
                <a:avLst/>
                <a:gdLst>
                  <a:gd name="connsiteX0" fmla="*/ 183357 w 201613"/>
                  <a:gd name="connsiteY0" fmla="*/ 1525588 h 1525588"/>
                  <a:gd name="connsiteX1" fmla="*/ 54769 w 201613"/>
                  <a:gd name="connsiteY1" fmla="*/ 1239838 h 1525588"/>
                  <a:gd name="connsiteX2" fmla="*/ 7144 w 201613"/>
                  <a:gd name="connsiteY2" fmla="*/ 887413 h 1525588"/>
                  <a:gd name="connsiteX3" fmla="*/ 11907 w 201613"/>
                  <a:gd name="connsiteY3" fmla="*/ 630238 h 1525588"/>
                  <a:gd name="connsiteX4" fmla="*/ 64294 w 201613"/>
                  <a:gd name="connsiteY4" fmla="*/ 325438 h 1525588"/>
                  <a:gd name="connsiteX5" fmla="*/ 183357 w 201613"/>
                  <a:gd name="connsiteY5" fmla="*/ 44450 h 1525588"/>
                  <a:gd name="connsiteX6" fmla="*/ 173832 w 201613"/>
                  <a:gd name="connsiteY6" fmla="*/ 58738 h 1525588"/>
                  <a:gd name="connsiteX7" fmla="*/ 173832 w 201613"/>
                  <a:gd name="connsiteY7" fmla="*/ 58738 h 1525588"/>
                  <a:gd name="connsiteX8" fmla="*/ 173832 w 201613"/>
                  <a:gd name="connsiteY8" fmla="*/ 44450 h 15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13" h="1525588">
                    <a:moveTo>
                      <a:pt x="183357" y="1525588"/>
                    </a:moveTo>
                    <a:cubicBezTo>
                      <a:pt x="133747" y="1435894"/>
                      <a:pt x="84138" y="1346200"/>
                      <a:pt x="54769" y="1239838"/>
                    </a:cubicBezTo>
                    <a:cubicBezTo>
                      <a:pt x="25400" y="1133476"/>
                      <a:pt x="14288" y="989013"/>
                      <a:pt x="7144" y="887413"/>
                    </a:cubicBezTo>
                    <a:cubicBezTo>
                      <a:pt x="0" y="785813"/>
                      <a:pt x="2382" y="723900"/>
                      <a:pt x="11907" y="630238"/>
                    </a:cubicBezTo>
                    <a:cubicBezTo>
                      <a:pt x="21432" y="536576"/>
                      <a:pt x="35719" y="423069"/>
                      <a:pt x="64294" y="325438"/>
                    </a:cubicBezTo>
                    <a:cubicBezTo>
                      <a:pt x="92869" y="227807"/>
                      <a:pt x="165101" y="88900"/>
                      <a:pt x="183357" y="44450"/>
                    </a:cubicBezTo>
                    <a:cubicBezTo>
                      <a:pt x="201613" y="0"/>
                      <a:pt x="173832" y="58738"/>
                      <a:pt x="173832" y="58738"/>
                    </a:cubicBezTo>
                    <a:lnTo>
                      <a:pt x="173832" y="58738"/>
                    </a:lnTo>
                    <a:lnTo>
                      <a:pt x="173832" y="44450"/>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Freeform 134"/>
              <p:cNvSpPr/>
              <p:nvPr/>
            </p:nvSpPr>
            <p:spPr>
              <a:xfrm>
                <a:off x="6467475" y="4562475"/>
                <a:ext cx="92869" cy="333375"/>
              </a:xfrm>
              <a:custGeom>
                <a:avLst/>
                <a:gdLst>
                  <a:gd name="connsiteX0" fmla="*/ 14288 w 92869"/>
                  <a:gd name="connsiteY0" fmla="*/ 0 h 333375"/>
                  <a:gd name="connsiteX1" fmla="*/ 71438 w 92869"/>
                  <a:gd name="connsiteY1" fmla="*/ 66675 h 333375"/>
                  <a:gd name="connsiteX2" fmla="*/ 90488 w 92869"/>
                  <a:gd name="connsiteY2" fmla="*/ 166688 h 333375"/>
                  <a:gd name="connsiteX3" fmla="*/ 57150 w 92869"/>
                  <a:gd name="connsiteY3" fmla="*/ 290513 h 333375"/>
                  <a:gd name="connsiteX4" fmla="*/ 0 w 92869"/>
                  <a:gd name="connsiteY4" fmla="*/ 333375 h 333375"/>
                  <a:gd name="connsiteX5" fmla="*/ 0 w 92869"/>
                  <a:gd name="connsiteY5"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69" h="333375">
                    <a:moveTo>
                      <a:pt x="14288" y="0"/>
                    </a:moveTo>
                    <a:cubicBezTo>
                      <a:pt x="36513" y="19447"/>
                      <a:pt x="58738" y="38894"/>
                      <a:pt x="71438" y="66675"/>
                    </a:cubicBezTo>
                    <a:cubicBezTo>
                      <a:pt x="84138" y="94456"/>
                      <a:pt x="92869" y="129382"/>
                      <a:pt x="90488" y="166688"/>
                    </a:cubicBezTo>
                    <a:cubicBezTo>
                      <a:pt x="88107" y="203994"/>
                      <a:pt x="72231" y="262732"/>
                      <a:pt x="57150" y="290513"/>
                    </a:cubicBezTo>
                    <a:cubicBezTo>
                      <a:pt x="42069" y="318294"/>
                      <a:pt x="0" y="333375"/>
                      <a:pt x="0" y="333375"/>
                    </a:cubicBezTo>
                    <a:lnTo>
                      <a:pt x="0" y="333375"/>
                    </a:ln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Freeform 135"/>
              <p:cNvSpPr/>
              <p:nvPr/>
            </p:nvSpPr>
            <p:spPr>
              <a:xfrm>
                <a:off x="4976813" y="4891088"/>
                <a:ext cx="1500187" cy="585787"/>
              </a:xfrm>
              <a:custGeom>
                <a:avLst/>
                <a:gdLst>
                  <a:gd name="connsiteX0" fmla="*/ 0 w 1500187"/>
                  <a:gd name="connsiteY0" fmla="*/ 585787 h 585787"/>
                  <a:gd name="connsiteX1" fmla="*/ 590550 w 1500187"/>
                  <a:gd name="connsiteY1" fmla="*/ 481012 h 585787"/>
                  <a:gd name="connsiteX2" fmla="*/ 1114425 w 1500187"/>
                  <a:gd name="connsiteY2" fmla="*/ 266700 h 585787"/>
                  <a:gd name="connsiteX3" fmla="*/ 1362075 w 1500187"/>
                  <a:gd name="connsiteY3" fmla="*/ 119062 h 585787"/>
                  <a:gd name="connsiteX4" fmla="*/ 1500187 w 1500187"/>
                  <a:gd name="connsiteY4" fmla="*/ 0 h 585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187" h="585787">
                    <a:moveTo>
                      <a:pt x="0" y="585787"/>
                    </a:moveTo>
                    <a:cubicBezTo>
                      <a:pt x="202406" y="559990"/>
                      <a:pt x="404813" y="534193"/>
                      <a:pt x="590550" y="481012"/>
                    </a:cubicBezTo>
                    <a:cubicBezTo>
                      <a:pt x="776287" y="427831"/>
                      <a:pt x="985838" y="327025"/>
                      <a:pt x="1114425" y="266700"/>
                    </a:cubicBezTo>
                    <a:cubicBezTo>
                      <a:pt x="1243013" y="206375"/>
                      <a:pt x="1297781" y="163512"/>
                      <a:pt x="1362075" y="119062"/>
                    </a:cubicBezTo>
                    <a:cubicBezTo>
                      <a:pt x="1426369" y="74612"/>
                      <a:pt x="1463278" y="37306"/>
                      <a:pt x="1500187"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Freeform 136"/>
              <p:cNvSpPr/>
              <p:nvPr/>
            </p:nvSpPr>
            <p:spPr>
              <a:xfrm>
                <a:off x="4976813" y="3995738"/>
                <a:ext cx="1504950" cy="576262"/>
              </a:xfrm>
              <a:custGeom>
                <a:avLst/>
                <a:gdLst>
                  <a:gd name="connsiteX0" fmla="*/ 0 w 1504950"/>
                  <a:gd name="connsiteY0" fmla="*/ 0 h 576262"/>
                  <a:gd name="connsiteX1" fmla="*/ 561975 w 1504950"/>
                  <a:gd name="connsiteY1" fmla="*/ 80962 h 576262"/>
                  <a:gd name="connsiteX2" fmla="*/ 1109662 w 1504950"/>
                  <a:gd name="connsiteY2" fmla="*/ 285750 h 576262"/>
                  <a:gd name="connsiteX3" fmla="*/ 1414462 w 1504950"/>
                  <a:gd name="connsiteY3" fmla="*/ 485775 h 576262"/>
                  <a:gd name="connsiteX4" fmla="*/ 1504950 w 1504950"/>
                  <a:gd name="connsiteY4" fmla="*/ 576262 h 57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576262">
                    <a:moveTo>
                      <a:pt x="0" y="0"/>
                    </a:moveTo>
                    <a:cubicBezTo>
                      <a:pt x="188515" y="16668"/>
                      <a:pt x="377031" y="33337"/>
                      <a:pt x="561975" y="80962"/>
                    </a:cubicBezTo>
                    <a:cubicBezTo>
                      <a:pt x="746919" y="128587"/>
                      <a:pt x="967581" y="218281"/>
                      <a:pt x="1109662" y="285750"/>
                    </a:cubicBezTo>
                    <a:cubicBezTo>
                      <a:pt x="1251743" y="353219"/>
                      <a:pt x="1348581" y="437356"/>
                      <a:pt x="1414462" y="485775"/>
                    </a:cubicBezTo>
                    <a:cubicBezTo>
                      <a:pt x="1480343" y="534194"/>
                      <a:pt x="1492646" y="555228"/>
                      <a:pt x="1504950" y="576262"/>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31" name="Straight Connector 130"/>
            <p:cNvCxnSpPr>
              <a:stCxn id="137" idx="0"/>
              <a:endCxn id="134" idx="0"/>
            </p:cNvCxnSpPr>
            <p:nvPr/>
          </p:nvCxnSpPr>
          <p:spPr>
            <a:xfrm>
              <a:off x="4976813" y="3995738"/>
              <a:ext cx="0" cy="14763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36" idx="3"/>
            </p:cNvCxnSpPr>
            <p:nvPr/>
          </p:nvCxnSpPr>
          <p:spPr>
            <a:xfrm flipV="1">
              <a:off x="6338888" y="4724400"/>
              <a:ext cx="519112" cy="2857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flipV="1">
              <a:off x="6172200" y="4343400"/>
              <a:ext cx="6858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Freeform 2" descr="Light downward diagonal"/>
          <p:cNvSpPr>
            <a:spLocks/>
          </p:cNvSpPr>
          <p:nvPr/>
        </p:nvSpPr>
        <p:spPr bwMode="auto">
          <a:xfrm>
            <a:off x="4998465" y="3987800"/>
            <a:ext cx="1554735" cy="1450975"/>
          </a:xfrm>
          <a:custGeom>
            <a:avLst/>
            <a:gdLst/>
            <a:ahLst/>
            <a:cxnLst>
              <a:cxn ang="0">
                <a:pos x="0" y="0"/>
              </a:cxn>
              <a:cxn ang="0">
                <a:pos x="0" y="2224"/>
              </a:cxn>
              <a:cxn ang="0">
                <a:pos x="366" y="2203"/>
              </a:cxn>
              <a:cxn ang="0">
                <a:pos x="806" y="2128"/>
              </a:cxn>
              <a:cxn ang="0">
                <a:pos x="1612" y="1838"/>
              </a:cxn>
              <a:cxn ang="0">
                <a:pos x="2225" y="1440"/>
              </a:cxn>
              <a:cxn ang="0">
                <a:pos x="2397" y="1300"/>
              </a:cxn>
              <a:cxn ang="0">
                <a:pos x="2397" y="1171"/>
              </a:cxn>
              <a:cxn ang="0">
                <a:pos x="2375" y="946"/>
              </a:cxn>
              <a:cxn ang="0">
                <a:pos x="2149" y="731"/>
              </a:cxn>
              <a:cxn ang="0">
                <a:pos x="1612" y="408"/>
              </a:cxn>
              <a:cxn ang="0">
                <a:pos x="935" y="161"/>
              </a:cxn>
              <a:cxn ang="0">
                <a:pos x="301" y="32"/>
              </a:cxn>
              <a:cxn ang="0">
                <a:pos x="0" y="0"/>
              </a:cxn>
            </a:cxnLst>
            <a:rect l="0" t="0" r="r" b="b"/>
            <a:pathLst>
              <a:path w="2397" h="2224">
                <a:moveTo>
                  <a:pt x="0" y="0"/>
                </a:moveTo>
                <a:lnTo>
                  <a:pt x="0" y="2224"/>
                </a:lnTo>
                <a:lnTo>
                  <a:pt x="366" y="2203"/>
                </a:lnTo>
                <a:lnTo>
                  <a:pt x="806" y="2128"/>
                </a:lnTo>
                <a:lnTo>
                  <a:pt x="1612" y="1838"/>
                </a:lnTo>
                <a:lnTo>
                  <a:pt x="2225" y="1440"/>
                </a:lnTo>
                <a:lnTo>
                  <a:pt x="2397" y="1300"/>
                </a:lnTo>
                <a:lnTo>
                  <a:pt x="2397" y="1171"/>
                </a:lnTo>
                <a:lnTo>
                  <a:pt x="2375" y="946"/>
                </a:lnTo>
                <a:lnTo>
                  <a:pt x="2149" y="731"/>
                </a:lnTo>
                <a:lnTo>
                  <a:pt x="1612" y="408"/>
                </a:lnTo>
                <a:lnTo>
                  <a:pt x="935" y="161"/>
                </a:lnTo>
                <a:lnTo>
                  <a:pt x="301" y="32"/>
                </a:lnTo>
                <a:lnTo>
                  <a:pt x="0" y="0"/>
                </a:lnTo>
                <a:close/>
              </a:path>
            </a:pathLst>
          </a:custGeom>
          <a:pattFill prst="ltDnDiag">
            <a:fgClr>
              <a:srgbClr val="000000"/>
            </a:fgClr>
            <a:bgClr>
              <a:srgbClr val="FFFFFF"/>
            </a:bgClr>
          </a:patt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9" name="Group 154"/>
          <p:cNvGrpSpPr/>
          <p:nvPr/>
        </p:nvGrpSpPr>
        <p:grpSpPr>
          <a:xfrm>
            <a:off x="7097083" y="3200400"/>
            <a:ext cx="1714104" cy="383977"/>
            <a:chOff x="800496" y="1752600"/>
            <a:chExt cx="1714104" cy="1951502"/>
          </a:xfrm>
        </p:grpSpPr>
        <p:cxnSp>
          <p:nvCxnSpPr>
            <p:cNvPr id="140" name="Straight Connector 139"/>
            <p:cNvCxnSpPr/>
            <p:nvPr/>
          </p:nvCxnSpPr>
          <p:spPr>
            <a:xfrm flipH="1">
              <a:off x="838200" y="1752600"/>
              <a:ext cx="1676400" cy="0"/>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Arrow Connector 140"/>
            <p:cNvCxnSpPr/>
            <p:nvPr/>
          </p:nvCxnSpPr>
          <p:spPr>
            <a:xfrm>
              <a:off x="1143000" y="1752600"/>
              <a:ext cx="0" cy="182880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42" name="TextBox 141"/>
            <p:cNvSpPr txBox="1"/>
            <p:nvPr/>
          </p:nvSpPr>
          <p:spPr>
            <a:xfrm>
              <a:off x="800496" y="2139874"/>
              <a:ext cx="367408" cy="1564228"/>
            </a:xfrm>
            <a:prstGeom prst="rect">
              <a:avLst/>
            </a:prstGeom>
            <a:noFill/>
          </p:spPr>
          <p:txBody>
            <a:bodyPr wrap="none" rtlCol="0">
              <a:spAutoFit/>
            </a:bodyPr>
            <a:lstStyle/>
            <a:p>
              <a:r>
                <a:rPr lang="en-US" sz="1400" dirty="0"/>
                <a:t>15</a:t>
              </a:r>
              <a:endParaRPr lang="en-US" dirty="0"/>
            </a:p>
          </p:txBody>
        </p:sp>
      </p:gr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27A695-E286-4356-8618-516558A1DA57}"/>
                  </a:ext>
                </a:extLst>
              </p14:cNvPr>
              <p14:cNvContentPartPr/>
              <p14:nvPr/>
            </p14:nvContentPartPr>
            <p14:xfrm>
              <a:off x="1022400" y="95400"/>
              <a:ext cx="997200" cy="952560"/>
            </p14:xfrm>
          </p:contentPart>
        </mc:Choice>
        <mc:Fallback xmlns="">
          <p:pic>
            <p:nvPicPr>
              <p:cNvPr id="4" name="Ink 3">
                <a:extLst>
                  <a:ext uri="{FF2B5EF4-FFF2-40B4-BE49-F238E27FC236}">
                    <a16:creationId xmlns:a16="http://schemas.microsoft.com/office/drawing/2014/main" id="{4827A695-E286-4356-8618-516558A1DA57}"/>
                  </a:ext>
                </a:extLst>
              </p:cNvPr>
              <p:cNvPicPr/>
              <p:nvPr/>
            </p:nvPicPr>
            <p:blipFill>
              <a:blip r:embed="rId3"/>
              <a:stretch>
                <a:fillRect/>
              </a:stretch>
            </p:blipFill>
            <p:spPr>
              <a:xfrm>
                <a:off x="1013040" y="86040"/>
                <a:ext cx="1015920" cy="971280"/>
              </a:xfrm>
              <a:prstGeom prst="rect">
                <a:avLst/>
              </a:prstGeom>
            </p:spPr>
          </p:pic>
        </mc:Fallback>
      </mc:AlternateContent>
    </p:spTree>
    <p:extLst>
      <p:ext uri="{BB962C8B-B14F-4D97-AF65-F5344CB8AC3E}">
        <p14:creationId xmlns:p14="http://schemas.microsoft.com/office/powerpoint/2010/main" val="200153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500"/>
                                        <p:tgtEl>
                                          <p:spTgt spid="34"/>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linds(horizontal)">
                                      <p:cBhvr>
                                        <p:cTn id="31" dur="500"/>
                                        <p:tgtEl>
                                          <p:spTgt spid="3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blinds(horizontal)">
                                      <p:cBhvr>
                                        <p:cTn id="40" dur="500"/>
                                        <p:tgtEl>
                                          <p:spTgt spid="75"/>
                                        </p:tgtEl>
                                      </p:cBhvr>
                                    </p:animEffect>
                                  </p:childTnLst>
                                </p:cTn>
                              </p:par>
                            </p:childTnLst>
                          </p:cTn>
                        </p:par>
                        <p:par>
                          <p:cTn id="41" fill="hold">
                            <p:stCondLst>
                              <p:cond delay="500"/>
                            </p:stCondLst>
                            <p:childTnLst>
                              <p:par>
                                <p:cTn id="42" presetID="4" presetClass="entr" presetSubtype="16"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box(in)">
                                      <p:cBhvr>
                                        <p:cTn id="44" dur="500"/>
                                        <p:tgtEl>
                                          <p:spTgt spid="59"/>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wipe(up)">
                                      <p:cBhvr>
                                        <p:cTn id="48" dur="500"/>
                                        <p:tgtEl>
                                          <p:spTgt spid="76"/>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500"/>
                                        <p:tgtEl>
                                          <p:spTgt spid="83"/>
                                        </p:tgtEl>
                                      </p:cBhvr>
                                    </p:animEffect>
                                  </p:childTnLst>
                                </p:cTn>
                              </p:par>
                            </p:childTnLst>
                          </p:cTn>
                        </p:par>
                        <p:par>
                          <p:cTn id="53" fill="hold">
                            <p:stCondLst>
                              <p:cond delay="2000"/>
                            </p:stCondLst>
                            <p:childTnLst>
                              <p:par>
                                <p:cTn id="54" presetID="3" presetClass="entr" presetSubtype="10" fill="hold" nodeType="after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blinds(horizontal)">
                                      <p:cBhvr>
                                        <p:cTn id="56" dur="500"/>
                                        <p:tgtEl>
                                          <p:spTgt spid="96"/>
                                        </p:tgtEl>
                                      </p:cBhvr>
                                    </p:animEffect>
                                  </p:childTnLst>
                                </p:cTn>
                              </p:par>
                            </p:childTnLst>
                          </p:cTn>
                        </p:par>
                        <p:par>
                          <p:cTn id="57" fill="hold">
                            <p:stCondLst>
                              <p:cond delay="2500"/>
                            </p:stCondLst>
                            <p:childTnLst>
                              <p:par>
                                <p:cTn id="58" presetID="3" presetClass="entr" presetSubtype="10" fill="hold" nodeType="after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blinds(horizontal)">
                                      <p:cBhvr>
                                        <p:cTn id="60" dur="500"/>
                                        <p:tgtEl>
                                          <p:spTgt spid="95"/>
                                        </p:tgtEl>
                                      </p:cBhvr>
                                    </p:animEffect>
                                  </p:childTnLst>
                                </p:cTn>
                              </p:par>
                            </p:childTnLst>
                          </p:cTn>
                        </p:par>
                        <p:par>
                          <p:cTn id="61" fill="hold">
                            <p:stCondLst>
                              <p:cond delay="3000"/>
                            </p:stCondLst>
                            <p:childTnLst>
                              <p:par>
                                <p:cTn id="62" presetID="20" presetClass="entr" presetSubtype="0" fill="hold" nodeType="after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wedge">
                                      <p:cBhvr>
                                        <p:cTn id="64" dur="500"/>
                                        <p:tgtEl>
                                          <p:spTgt spid="89"/>
                                        </p:tgtEl>
                                      </p:cBhvr>
                                    </p:animEffect>
                                  </p:childTnLst>
                                </p:cTn>
                              </p:par>
                            </p:childTnLst>
                          </p:cTn>
                        </p:par>
                        <p:par>
                          <p:cTn id="65" fill="hold">
                            <p:stCondLst>
                              <p:cond delay="3500"/>
                            </p:stCondLst>
                            <p:childTnLst>
                              <p:par>
                                <p:cTn id="66" presetID="3" presetClass="entr" presetSubtype="10" fill="hold" nodeType="after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blinds(horizontal)">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xit" presetSubtype="10" fill="hold" nodeType="clickEffect">
                                  <p:stCondLst>
                                    <p:cond delay="0"/>
                                  </p:stCondLst>
                                  <p:childTnLst>
                                    <p:animEffect transition="out" filter="blinds(horizontal)">
                                      <p:cBhvr>
                                        <p:cTn id="72" dur="500"/>
                                        <p:tgtEl>
                                          <p:spTgt spid="76"/>
                                        </p:tgtEl>
                                      </p:cBhvr>
                                    </p:animEffect>
                                    <p:set>
                                      <p:cBhvr>
                                        <p:cTn id="73" dur="1" fill="hold">
                                          <p:stCondLst>
                                            <p:cond delay="499"/>
                                          </p:stCondLst>
                                        </p:cTn>
                                        <p:tgtEl>
                                          <p:spTgt spid="7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 presetClass="exit" presetSubtype="10" fill="hold" nodeType="clickEffect">
                                  <p:stCondLst>
                                    <p:cond delay="0"/>
                                  </p:stCondLst>
                                  <p:childTnLst>
                                    <p:animEffect transition="out" filter="blinds(horizontal)">
                                      <p:cBhvr>
                                        <p:cTn id="77" dur="500"/>
                                        <p:tgtEl>
                                          <p:spTgt spid="83"/>
                                        </p:tgtEl>
                                      </p:cBhvr>
                                    </p:animEffect>
                                    <p:set>
                                      <p:cBhvr>
                                        <p:cTn id="78" dur="1" fill="hold">
                                          <p:stCondLst>
                                            <p:cond delay="499"/>
                                          </p:stCondLst>
                                        </p:cTn>
                                        <p:tgtEl>
                                          <p:spTgt spid="8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blinds(horizontal)">
                                      <p:cBhvr>
                                        <p:cTn id="83" dur="500"/>
                                        <p:tgtEl>
                                          <p:spTgt spid="107"/>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blinds(horizontal)">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0" presetClass="entr" presetSubtype="0" fill="hold" nodeType="click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wedge">
                                      <p:cBhvr>
                                        <p:cTn id="93" dur="2000"/>
                                        <p:tgtEl>
                                          <p:spTgt spid="10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blinds(horizontal)">
                                      <p:cBhvr>
                                        <p:cTn id="98" dur="500"/>
                                        <p:tgtEl>
                                          <p:spTgt spid="118"/>
                                        </p:tgtEl>
                                      </p:cBhvr>
                                    </p:animEffect>
                                  </p:childTnLst>
                                </p:cTn>
                              </p:par>
                            </p:childTnLst>
                          </p:cTn>
                        </p:par>
                      </p:childTnLst>
                    </p:cTn>
                  </p:par>
                  <p:par>
                    <p:cTn id="99" fill="hold">
                      <p:stCondLst>
                        <p:cond delay="indefinite"/>
                      </p:stCondLst>
                      <p:childTnLst>
                        <p:par>
                          <p:cTn id="100" fill="hold">
                            <p:stCondLst>
                              <p:cond delay="0"/>
                            </p:stCondLst>
                            <p:childTnLst>
                              <p:par>
                                <p:cTn id="101" presetID="20" presetClass="entr" presetSubtype="0" fill="hold" nodeType="click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wedge">
                                      <p:cBhvr>
                                        <p:cTn id="103" dur="2000"/>
                                        <p:tgtEl>
                                          <p:spTgt spid="129"/>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blinds(horizontal)">
                                      <p:cBhvr>
                                        <p:cTn id="108" dur="500"/>
                                        <p:tgtEl>
                                          <p:spTgt spid="138"/>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blinds(horizontal)">
                                      <p:cBhvr>
                                        <p:cTn id="112"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3" grpId="0"/>
      <p:bldP spid="75" grpId="0"/>
      <p:bldP spid="1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contrast="28000"/>
                    </a14:imgEffect>
                  </a14:imgLayer>
                </a14:imgProps>
              </a:ext>
              <a:ext uri="{28A0092B-C50C-407E-A947-70E740481C1C}">
                <a14:useLocalDpi xmlns:a14="http://schemas.microsoft.com/office/drawing/2010/main" val="0"/>
              </a:ext>
            </a:extLst>
          </a:blip>
          <a:srcRect/>
          <a:stretch>
            <a:fillRect/>
          </a:stretch>
        </p:blipFill>
        <p:spPr bwMode="auto">
          <a:xfrm>
            <a:off x="3962400" y="2149475"/>
            <a:ext cx="480060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24000" y="2606675"/>
            <a:ext cx="1371600" cy="1828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p:nvPr/>
        </p:nvSpPr>
        <p:spPr>
          <a:xfrm rot="1665520">
            <a:off x="1709738" y="5164138"/>
            <a:ext cx="1000125"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7"/>
          <p:cNvGrpSpPr>
            <a:grpSpLocks/>
          </p:cNvGrpSpPr>
          <p:nvPr/>
        </p:nvGrpSpPr>
        <p:grpSpPr bwMode="auto">
          <a:xfrm>
            <a:off x="1219200" y="2149475"/>
            <a:ext cx="1646238" cy="2743200"/>
            <a:chOff x="5257800" y="990600"/>
            <a:chExt cx="1678651" cy="1679575"/>
          </a:xfrm>
        </p:grpSpPr>
        <p:sp>
          <p:nvSpPr>
            <p:cNvPr id="43072" name="Line 40"/>
            <p:cNvSpPr>
              <a:spLocks noChangeShapeType="1"/>
            </p:cNvSpPr>
            <p:nvPr/>
          </p:nvSpPr>
          <p:spPr bwMode="auto">
            <a:xfrm flipV="1">
              <a:off x="5257800" y="1143000"/>
              <a:ext cx="1530350" cy="1527175"/>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43073" name="Line 41"/>
            <p:cNvSpPr>
              <a:spLocks noChangeShapeType="1"/>
            </p:cNvSpPr>
            <p:nvPr/>
          </p:nvSpPr>
          <p:spPr bwMode="auto">
            <a:xfrm flipV="1">
              <a:off x="5276850" y="2463800"/>
              <a:ext cx="185737" cy="1905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3074" name="Line 41"/>
            <p:cNvSpPr>
              <a:spLocks noChangeShapeType="1"/>
            </p:cNvSpPr>
            <p:nvPr/>
          </p:nvSpPr>
          <p:spPr bwMode="auto">
            <a:xfrm flipV="1">
              <a:off x="6750714" y="990600"/>
              <a:ext cx="185737" cy="1905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cxnSp>
        <p:nvCxnSpPr>
          <p:cNvPr id="10" name="Straight Connector 9"/>
          <p:cNvCxnSpPr/>
          <p:nvPr/>
        </p:nvCxnSpPr>
        <p:spPr>
          <a:xfrm rot="5400000" flipH="1" flipV="1">
            <a:off x="1066801" y="3521075"/>
            <a:ext cx="1828800" cy="317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1448594" y="3520281"/>
            <a:ext cx="1828800" cy="1588"/>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978694" y="4218781"/>
            <a:ext cx="3284538" cy="60325"/>
          </a:xfrm>
          <a:prstGeom prst="line">
            <a:avLst/>
          </a:prstGeom>
          <a:ln/>
        </p:spPr>
        <p:style>
          <a:lnRef idx="1">
            <a:schemeClr val="dk1"/>
          </a:lnRef>
          <a:fillRef idx="0">
            <a:schemeClr val="dk1"/>
          </a:fillRef>
          <a:effectRef idx="0">
            <a:schemeClr val="dk1"/>
          </a:effectRef>
          <a:fontRef idx="minor">
            <a:schemeClr val="tx1"/>
          </a:fontRef>
        </p:style>
      </p:cxnSp>
      <p:sp>
        <p:nvSpPr>
          <p:cNvPr id="43017" name="TextBox 13"/>
          <p:cNvSpPr txBox="1">
            <a:spLocks noChangeArrowheads="1"/>
          </p:cNvSpPr>
          <p:nvPr/>
        </p:nvSpPr>
        <p:spPr bwMode="auto">
          <a:xfrm>
            <a:off x="1066800" y="5654675"/>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a(p)</a:t>
            </a:r>
          </a:p>
        </p:txBody>
      </p:sp>
      <p:sp>
        <p:nvSpPr>
          <p:cNvPr id="43018" name="TextBox 14"/>
          <p:cNvSpPr txBox="1">
            <a:spLocks noChangeArrowheads="1"/>
          </p:cNvSpPr>
          <p:nvPr/>
        </p:nvSpPr>
        <p:spPr bwMode="auto">
          <a:xfrm>
            <a:off x="1905000" y="4664075"/>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d(s)</a:t>
            </a:r>
          </a:p>
        </p:txBody>
      </p:sp>
      <p:sp>
        <p:nvSpPr>
          <p:cNvPr id="43019" name="TextBox 15"/>
          <p:cNvSpPr txBox="1">
            <a:spLocks noChangeArrowheads="1"/>
          </p:cNvSpPr>
          <p:nvPr/>
        </p:nvSpPr>
        <p:spPr bwMode="auto">
          <a:xfrm>
            <a:off x="2133600" y="6416675"/>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b(q)</a:t>
            </a:r>
          </a:p>
        </p:txBody>
      </p:sp>
      <p:sp>
        <p:nvSpPr>
          <p:cNvPr id="43020" name="TextBox 16"/>
          <p:cNvSpPr txBox="1">
            <a:spLocks noChangeArrowheads="1"/>
          </p:cNvSpPr>
          <p:nvPr/>
        </p:nvSpPr>
        <p:spPr bwMode="auto">
          <a:xfrm>
            <a:off x="2895600" y="5349875"/>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c(r)</a:t>
            </a:r>
          </a:p>
        </p:txBody>
      </p:sp>
      <p:sp>
        <p:nvSpPr>
          <p:cNvPr id="43021" name="TextBox 17"/>
          <p:cNvSpPr txBox="1">
            <a:spLocks noChangeArrowheads="1"/>
          </p:cNvSpPr>
          <p:nvPr/>
        </p:nvSpPr>
        <p:spPr bwMode="auto">
          <a:xfrm>
            <a:off x="1219200" y="24066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a’</a:t>
            </a:r>
          </a:p>
        </p:txBody>
      </p:sp>
      <p:sp>
        <p:nvSpPr>
          <p:cNvPr id="43022" name="TextBox 18"/>
          <p:cNvSpPr txBox="1">
            <a:spLocks noChangeArrowheads="1"/>
          </p:cNvSpPr>
          <p:nvPr/>
        </p:nvSpPr>
        <p:spPr bwMode="auto">
          <a:xfrm>
            <a:off x="2895600" y="2406650"/>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c’</a:t>
            </a:r>
          </a:p>
        </p:txBody>
      </p:sp>
      <p:sp>
        <p:nvSpPr>
          <p:cNvPr id="43023" name="TextBox 19"/>
          <p:cNvSpPr txBox="1">
            <a:spLocks noChangeArrowheads="1"/>
          </p:cNvSpPr>
          <p:nvPr/>
        </p:nvSpPr>
        <p:spPr bwMode="auto">
          <a:xfrm>
            <a:off x="2209800" y="237807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b’</a:t>
            </a:r>
          </a:p>
        </p:txBody>
      </p:sp>
      <p:sp>
        <p:nvSpPr>
          <p:cNvPr id="43024" name="TextBox 20"/>
          <p:cNvSpPr txBox="1">
            <a:spLocks noChangeArrowheads="1"/>
          </p:cNvSpPr>
          <p:nvPr/>
        </p:nvSpPr>
        <p:spPr bwMode="auto">
          <a:xfrm>
            <a:off x="1752600" y="2378075"/>
            <a:ext cx="45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d’</a:t>
            </a:r>
          </a:p>
        </p:txBody>
      </p:sp>
      <p:cxnSp>
        <p:nvCxnSpPr>
          <p:cNvPr id="23" name="Straight Connector 22"/>
          <p:cNvCxnSpPr>
            <a:stCxn id="43022" idx="1"/>
          </p:cNvCxnSpPr>
          <p:nvPr/>
        </p:nvCxnSpPr>
        <p:spPr>
          <a:xfrm rot="10800000" flipV="1">
            <a:off x="2895600" y="2544763"/>
            <a:ext cx="1588" cy="18907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525588" y="4435475"/>
            <a:ext cx="1370012"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590800" y="2606675"/>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677194" y="3748881"/>
            <a:ext cx="1371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50" idx="3"/>
          </p:cNvCxnSpPr>
          <p:nvPr/>
        </p:nvCxnSpPr>
        <p:spPr>
          <a:xfrm rot="16200000" flipH="1">
            <a:off x="742157" y="4685506"/>
            <a:ext cx="3271838" cy="28575"/>
          </a:xfrm>
          <a:prstGeom prst="line">
            <a:avLst/>
          </a:prstGeom>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5400000">
            <a:off x="1334294" y="4320381"/>
            <a:ext cx="1295400" cy="1588"/>
          </a:xfrm>
          <a:prstGeom prst="line">
            <a:avLst/>
          </a:prstGeom>
          <a:ln/>
        </p:spPr>
        <p:style>
          <a:lnRef idx="1">
            <a:schemeClr val="dk1"/>
          </a:lnRef>
          <a:fillRef idx="0">
            <a:schemeClr val="dk1"/>
          </a:fillRef>
          <a:effectRef idx="0">
            <a:schemeClr val="dk1"/>
          </a:effectRef>
          <a:fontRef idx="minor">
            <a:schemeClr val="tx1"/>
          </a:fontRef>
        </p:style>
      </p:cxnSp>
      <p:cxnSp>
        <p:nvCxnSpPr>
          <p:cNvPr id="38" name="Straight Connector 37"/>
          <p:cNvCxnSpPr>
            <a:endCxn id="48" idx="2"/>
          </p:cNvCxnSpPr>
          <p:nvPr/>
        </p:nvCxnSpPr>
        <p:spPr>
          <a:xfrm rot="5400000">
            <a:off x="817562" y="5141913"/>
            <a:ext cx="1414463" cy="1588"/>
          </a:xfrm>
          <a:prstGeom prst="line">
            <a:avLst/>
          </a:prstGeom>
          <a:ln/>
        </p:spPr>
        <p:style>
          <a:lnRef idx="1">
            <a:schemeClr val="dk1"/>
          </a:lnRef>
          <a:fillRef idx="0">
            <a:schemeClr val="dk1"/>
          </a:fillRef>
          <a:effectRef idx="0">
            <a:schemeClr val="dk1"/>
          </a:effectRef>
          <a:fontRef idx="minor">
            <a:schemeClr val="tx1"/>
          </a:fontRef>
        </p:style>
      </p:cxnSp>
      <p:sp>
        <p:nvSpPr>
          <p:cNvPr id="40" name="TextBox 39"/>
          <p:cNvSpPr txBox="1">
            <a:spLocks noChangeArrowheads="1"/>
          </p:cNvSpPr>
          <p:nvPr/>
        </p:nvSpPr>
        <p:spPr bwMode="auto">
          <a:xfrm>
            <a:off x="1343819" y="5874544"/>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dirty="0">
                <a:latin typeface="Arial" panose="020B0604020202020204" pitchFamily="34" charset="0"/>
              </a:rPr>
              <a:t>1</a:t>
            </a:r>
          </a:p>
        </p:txBody>
      </p:sp>
      <p:sp>
        <p:nvSpPr>
          <p:cNvPr id="41" name="TextBox 40"/>
          <p:cNvSpPr txBox="1">
            <a:spLocks noChangeArrowheads="1"/>
          </p:cNvSpPr>
          <p:nvPr/>
        </p:nvSpPr>
        <p:spPr bwMode="auto">
          <a:xfrm>
            <a:off x="2117726" y="6245258"/>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dirty="0">
                <a:latin typeface="Arial" panose="020B0604020202020204" pitchFamily="34" charset="0"/>
              </a:rPr>
              <a:t>2</a:t>
            </a:r>
          </a:p>
        </p:txBody>
      </p:sp>
      <p:sp>
        <p:nvSpPr>
          <p:cNvPr id="42" name="TextBox 41"/>
          <p:cNvSpPr txBox="1">
            <a:spLocks noChangeArrowheads="1"/>
          </p:cNvSpPr>
          <p:nvPr/>
        </p:nvSpPr>
        <p:spPr bwMode="auto">
          <a:xfrm>
            <a:off x="1676400" y="4816475"/>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latin typeface="Arial" panose="020B0604020202020204" pitchFamily="34" charset="0"/>
              </a:rPr>
              <a:t>5</a:t>
            </a:r>
          </a:p>
        </p:txBody>
      </p:sp>
      <p:sp>
        <p:nvSpPr>
          <p:cNvPr id="43" name="TextBox 42"/>
          <p:cNvSpPr txBox="1">
            <a:spLocks noChangeArrowheads="1"/>
          </p:cNvSpPr>
          <p:nvPr/>
        </p:nvSpPr>
        <p:spPr bwMode="auto">
          <a:xfrm>
            <a:off x="2615405" y="5110228"/>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dirty="0">
                <a:latin typeface="Arial" panose="020B0604020202020204" pitchFamily="34" charset="0"/>
              </a:rPr>
              <a:t>4</a:t>
            </a:r>
          </a:p>
        </p:txBody>
      </p:sp>
      <p:sp>
        <p:nvSpPr>
          <p:cNvPr id="44" name="TextBox 43"/>
          <p:cNvSpPr txBox="1">
            <a:spLocks noChangeArrowheads="1"/>
          </p:cNvSpPr>
          <p:nvPr/>
        </p:nvSpPr>
        <p:spPr bwMode="auto">
          <a:xfrm>
            <a:off x="2619376" y="5879946"/>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dirty="0">
                <a:latin typeface="Arial" panose="020B0604020202020204" pitchFamily="34" charset="0"/>
              </a:rPr>
              <a:t>3</a:t>
            </a:r>
          </a:p>
        </p:txBody>
      </p:sp>
      <p:sp>
        <p:nvSpPr>
          <p:cNvPr id="45" name="Oval 44"/>
          <p:cNvSpPr>
            <a:spLocks noChangeAspect="1"/>
          </p:cNvSpPr>
          <p:nvPr/>
        </p:nvSpPr>
        <p:spPr>
          <a:xfrm>
            <a:off x="2624138" y="5307013"/>
            <a:ext cx="46037"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Oval 45"/>
          <p:cNvSpPr>
            <a:spLocks noChangeAspect="1"/>
          </p:cNvSpPr>
          <p:nvPr/>
        </p:nvSpPr>
        <p:spPr>
          <a:xfrm>
            <a:off x="2636838" y="5867400"/>
            <a:ext cx="46037" cy="44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 name="Oval 46"/>
          <p:cNvSpPr>
            <a:spLocks noChangeAspect="1"/>
          </p:cNvSpPr>
          <p:nvPr/>
        </p:nvSpPr>
        <p:spPr>
          <a:xfrm>
            <a:off x="2819400" y="5426075"/>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p:cNvSpPr>
            <a:spLocks noChangeAspect="1"/>
          </p:cNvSpPr>
          <p:nvPr/>
        </p:nvSpPr>
        <p:spPr>
          <a:xfrm>
            <a:off x="1524000" y="5827713"/>
            <a:ext cx="46038" cy="44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Oval 48"/>
          <p:cNvSpPr>
            <a:spLocks noChangeAspect="1"/>
          </p:cNvSpPr>
          <p:nvPr/>
        </p:nvSpPr>
        <p:spPr>
          <a:xfrm>
            <a:off x="1981200" y="4968875"/>
            <a:ext cx="46038"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Oval 49"/>
          <p:cNvSpPr>
            <a:spLocks noChangeAspect="1"/>
          </p:cNvSpPr>
          <p:nvPr/>
        </p:nvSpPr>
        <p:spPr>
          <a:xfrm>
            <a:off x="2386013" y="6297613"/>
            <a:ext cx="44450"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8" name="Straight Connector 57"/>
          <p:cNvCxnSpPr>
            <a:endCxn id="43020" idx="1"/>
          </p:cNvCxnSpPr>
          <p:nvPr/>
        </p:nvCxnSpPr>
        <p:spPr>
          <a:xfrm rot="5400000">
            <a:off x="2331245" y="4923631"/>
            <a:ext cx="1128712" cy="3175"/>
          </a:xfrm>
          <a:prstGeom prst="line">
            <a:avLst/>
          </a:prstGeom>
          <a:ln/>
        </p:spPr>
        <p:style>
          <a:lnRef idx="1">
            <a:schemeClr val="dk1"/>
          </a:lnRef>
          <a:fillRef idx="0">
            <a:schemeClr val="dk1"/>
          </a:fillRef>
          <a:effectRef idx="0">
            <a:schemeClr val="dk1"/>
          </a:effectRef>
          <a:fontRef idx="minor">
            <a:schemeClr val="tx1"/>
          </a:fontRef>
        </p:style>
      </p:cxnSp>
      <p:cxnSp>
        <p:nvCxnSpPr>
          <p:cNvPr id="60" name="Straight Connector 59"/>
          <p:cNvCxnSpPr>
            <a:stCxn id="49" idx="1"/>
            <a:endCxn id="43020" idx="1"/>
          </p:cNvCxnSpPr>
          <p:nvPr/>
        </p:nvCxnSpPr>
        <p:spPr>
          <a:xfrm rot="16200000" flipH="1">
            <a:off x="2185193" y="4777582"/>
            <a:ext cx="512763" cy="908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50" idx="4"/>
          </p:cNvCxnSpPr>
          <p:nvPr/>
        </p:nvCxnSpPr>
        <p:spPr>
          <a:xfrm flipH="1">
            <a:off x="2408238" y="5500688"/>
            <a:ext cx="441325" cy="8429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727994" y="5652294"/>
            <a:ext cx="512762" cy="908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V="1">
            <a:off x="1524000" y="5011738"/>
            <a:ext cx="487363" cy="8540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5" idx="5"/>
            <a:endCxn id="46" idx="4"/>
          </p:cNvCxnSpPr>
          <p:nvPr/>
        </p:nvCxnSpPr>
        <p:spPr>
          <a:xfrm rot="5400000">
            <a:off x="2378075" y="5627688"/>
            <a:ext cx="56673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1935163" y="5102225"/>
            <a:ext cx="22860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854200" y="5184775"/>
            <a:ext cx="4572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752600" y="5273675"/>
            <a:ext cx="6858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600200" y="5349875"/>
            <a:ext cx="99060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646238" y="5489575"/>
            <a:ext cx="990600" cy="38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752600" y="5654675"/>
            <a:ext cx="914400" cy="3413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941513" y="5849938"/>
            <a:ext cx="6858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2120900" y="6005513"/>
            <a:ext cx="4572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273300" y="6162675"/>
            <a:ext cx="22860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058" name="TextBox 52"/>
          <p:cNvSpPr txBox="1">
            <a:spLocks noChangeArrowheads="1"/>
          </p:cNvSpPr>
          <p:nvPr/>
        </p:nvSpPr>
        <p:spPr bwMode="auto">
          <a:xfrm>
            <a:off x="152400" y="518844"/>
            <a:ext cx="8991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C00000"/>
                </a:solidFill>
                <a:latin typeface="Arial" panose="020B0604020202020204" pitchFamily="34" charset="0"/>
              </a:rPr>
              <a:t>A square prism, side of base 30 mm and axis 60 mm long, rests with its base on H.P. and one of its rectangular faces is inclined at 30</a:t>
            </a:r>
            <a:r>
              <a:rPr lang="en-US" altLang="en-US" sz="1800" baseline="30000" dirty="0">
                <a:solidFill>
                  <a:srgbClr val="C00000"/>
                </a:solidFill>
                <a:latin typeface="Arial" panose="020B0604020202020204" pitchFamily="34" charset="0"/>
              </a:rPr>
              <a:t>o</a:t>
            </a:r>
            <a:r>
              <a:rPr lang="en-US" altLang="en-US" sz="1800" dirty="0">
                <a:solidFill>
                  <a:srgbClr val="C00000"/>
                </a:solidFill>
                <a:latin typeface="Arial" panose="020B0604020202020204" pitchFamily="34" charset="0"/>
              </a:rPr>
              <a:t> to VP. A section plane perpendicular to V.P. and inclined at 60</a:t>
            </a:r>
            <a:r>
              <a:rPr lang="en-US" altLang="en-US" sz="1800" baseline="30000" dirty="0">
                <a:solidFill>
                  <a:srgbClr val="C00000"/>
                </a:solidFill>
                <a:latin typeface="Arial" panose="020B0604020202020204" pitchFamily="34" charset="0"/>
              </a:rPr>
              <a:t>o</a:t>
            </a:r>
            <a:r>
              <a:rPr lang="en-US" altLang="en-US" sz="1800" dirty="0">
                <a:solidFill>
                  <a:srgbClr val="C00000"/>
                </a:solidFill>
                <a:latin typeface="Arial" panose="020B0604020202020204" pitchFamily="34" charset="0"/>
              </a:rPr>
              <a:t> to H.P. cuts the axis of the prism at a point 20 mm from its top end. Draw the sectional top view and true shape of the section</a:t>
            </a:r>
          </a:p>
        </p:txBody>
      </p:sp>
      <p:cxnSp>
        <p:nvCxnSpPr>
          <p:cNvPr id="55" name="Straight Connector 54"/>
          <p:cNvCxnSpPr/>
          <p:nvPr/>
        </p:nvCxnSpPr>
        <p:spPr>
          <a:xfrm>
            <a:off x="533400" y="4435475"/>
            <a:ext cx="3200400" cy="0"/>
          </a:xfrm>
          <a:prstGeom prst="line">
            <a:avLst/>
          </a:prstGeom>
        </p:spPr>
        <p:style>
          <a:lnRef idx="1">
            <a:schemeClr val="dk1"/>
          </a:lnRef>
          <a:fillRef idx="0">
            <a:schemeClr val="dk1"/>
          </a:fillRef>
          <a:effectRef idx="0">
            <a:schemeClr val="dk1"/>
          </a:effectRef>
          <a:fontRef idx="minor">
            <a:schemeClr val="tx1"/>
          </a:fontRef>
        </p:style>
      </p:cxnSp>
      <p:grpSp>
        <p:nvGrpSpPr>
          <p:cNvPr id="43060" name="Group 56"/>
          <p:cNvGrpSpPr>
            <a:grpSpLocks/>
          </p:cNvGrpSpPr>
          <p:nvPr/>
        </p:nvGrpSpPr>
        <p:grpSpPr bwMode="auto">
          <a:xfrm>
            <a:off x="2057400" y="5486400"/>
            <a:ext cx="304800" cy="304800"/>
            <a:chOff x="4800600" y="2286000"/>
            <a:chExt cx="304800" cy="304800"/>
          </a:xfrm>
        </p:grpSpPr>
        <p:cxnSp>
          <p:nvCxnSpPr>
            <p:cNvPr id="59" name="Straight Connector 58"/>
            <p:cNvCxnSpPr/>
            <p:nvPr/>
          </p:nvCxnSpPr>
          <p:spPr>
            <a:xfrm>
              <a:off x="4953000" y="2286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800600" y="2438400"/>
              <a:ext cx="3048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 name="Straight Connector 6"/>
          <p:cNvCxnSpPr>
            <a:stCxn id="49" idx="7"/>
            <a:endCxn id="50" idx="0"/>
          </p:cNvCxnSpPr>
          <p:nvPr/>
        </p:nvCxnSpPr>
        <p:spPr>
          <a:xfrm>
            <a:off x="2020888" y="4975225"/>
            <a:ext cx="387350" cy="1322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8" idx="1"/>
            <a:endCxn id="47" idx="5"/>
          </p:cNvCxnSpPr>
          <p:nvPr/>
        </p:nvCxnSpPr>
        <p:spPr>
          <a:xfrm flipV="1">
            <a:off x="1530350" y="5465763"/>
            <a:ext cx="1328738" cy="368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3" idx="2"/>
          </p:cNvCxnSpPr>
          <p:nvPr/>
        </p:nvCxnSpPr>
        <p:spPr>
          <a:xfrm flipV="1">
            <a:off x="2209800" y="4435475"/>
            <a:ext cx="0" cy="12192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stCxn id="3" idx="2"/>
          </p:cNvCxnSpPr>
          <p:nvPr/>
        </p:nvCxnSpPr>
        <p:spPr>
          <a:xfrm flipV="1">
            <a:off x="2209800" y="2654300"/>
            <a:ext cx="0" cy="178117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14400" y="3228975"/>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14400" y="260508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71600" y="2605088"/>
            <a:ext cx="0" cy="6238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11858" y="2790549"/>
            <a:ext cx="369332" cy="249427"/>
          </a:xfrm>
          <a:prstGeom prst="rect">
            <a:avLst/>
          </a:prstGeom>
          <a:noFill/>
        </p:spPr>
        <p:txBody>
          <a:bodyPr vert="vert270" wrap="none">
            <a:spAutoFit/>
          </a:bodyPr>
          <a:lstStyle/>
          <a:p>
            <a:pPr eaLnBrk="1" fontAlgn="auto" hangingPunct="1">
              <a:spcBef>
                <a:spcPts val="0"/>
              </a:spcBef>
              <a:spcAft>
                <a:spcPts val="0"/>
              </a:spcAft>
              <a:defRPr/>
            </a:pPr>
            <a:r>
              <a:rPr lang="en-US" sz="1200" dirty="0">
                <a:latin typeface="+mn-lt"/>
              </a:rPr>
              <a:t>20</a:t>
            </a:r>
          </a:p>
        </p:txBody>
      </p:sp>
      <p:sp>
        <p:nvSpPr>
          <p:cNvPr id="43069" name="Rectangle 66"/>
          <p:cNvSpPr>
            <a:spLocks noChangeArrowheads="1"/>
          </p:cNvSpPr>
          <p:nvPr/>
        </p:nvSpPr>
        <p:spPr bwMode="auto">
          <a:xfrm>
            <a:off x="1676400" y="0"/>
            <a:ext cx="5691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2400" b="1">
                <a:solidFill>
                  <a:srgbClr val="0000FF"/>
                </a:solidFill>
                <a:latin typeface="Times New Roman" panose="02020603050405020304" pitchFamily="18" charset="0"/>
                <a:cs typeface="Times New Roman" panose="02020603050405020304" pitchFamily="18" charset="0"/>
              </a:rPr>
              <a:t>Perpendicular to V.P.  </a:t>
            </a:r>
            <a:r>
              <a:rPr lang="en-US" altLang="en-US" sz="2400" b="1" dirty="0">
                <a:solidFill>
                  <a:srgbClr val="0000FF"/>
                </a:solidFill>
                <a:latin typeface="Times New Roman" panose="02020603050405020304" pitchFamily="18" charset="0"/>
                <a:cs typeface="Times New Roman" panose="02020603050405020304" pitchFamily="18" charset="0"/>
              </a:rPr>
              <a:t>and inclined to H.P.</a:t>
            </a:r>
          </a:p>
        </p:txBody>
      </p:sp>
      <p:sp>
        <p:nvSpPr>
          <p:cNvPr id="8" name="Slide Number Placeholder 7"/>
          <p:cNvSpPr>
            <a:spLocks noGrp="1"/>
          </p:cNvSpPr>
          <p:nvPr>
            <p:ph type="sldNum" sz="quarter" idx="12"/>
          </p:nvPr>
        </p:nvSpPr>
        <p:spPr/>
        <p:txBody>
          <a:bodyPr/>
          <a:lstStyle/>
          <a:p>
            <a:pPr>
              <a:defRPr/>
            </a:pPr>
            <a:fld id="{854C1155-DFA2-4C93-A2F2-5449F7D66579}" type="slidenum">
              <a:rPr lang="en-US" smtClean="0"/>
              <a:pPr>
                <a:defRPr/>
              </a:pPr>
              <a:t>24</a:t>
            </a:fld>
            <a:endParaRPr lang="en-US"/>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0FB45C7-23AB-46CE-89B3-354D87F80342}"/>
                  </a:ext>
                </a:extLst>
              </p14:cNvPr>
              <p14:cNvContentPartPr/>
              <p14:nvPr/>
            </p14:nvContentPartPr>
            <p14:xfrm>
              <a:off x="-279360" y="0"/>
              <a:ext cx="1448280" cy="1479960"/>
            </p14:xfrm>
          </p:contentPart>
        </mc:Choice>
        <mc:Fallback>
          <p:pic>
            <p:nvPicPr>
              <p:cNvPr id="6" name="Ink 5">
                <a:extLst>
                  <a:ext uri="{FF2B5EF4-FFF2-40B4-BE49-F238E27FC236}">
                    <a16:creationId xmlns:a16="http://schemas.microsoft.com/office/drawing/2014/main" id="{50FB45C7-23AB-46CE-89B3-354D87F80342}"/>
                  </a:ext>
                </a:extLst>
              </p:cNvPr>
              <p:cNvPicPr/>
              <p:nvPr/>
            </p:nvPicPr>
            <p:blipFill>
              <a:blip r:embed="rId6"/>
              <a:stretch>
                <a:fillRect/>
              </a:stretch>
            </p:blipFill>
            <p:spPr>
              <a:xfrm>
                <a:off x="-288720" y="-9360"/>
                <a:ext cx="1467000" cy="1498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par>
                                <p:cTn id="14" presetID="3"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par>
                                <p:cTn id="43" presetID="3"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linds(horizontal)">
                                      <p:cBhvr>
                                        <p:cTn id="45" dur="500"/>
                                        <p:tgtEl>
                                          <p:spTgt spid="29"/>
                                        </p:tgtEl>
                                      </p:cBhvr>
                                    </p:animEffect>
                                  </p:childTnLst>
                                </p:cTn>
                              </p:par>
                              <p:par>
                                <p:cTn id="46" presetID="3" presetClass="entr" presetSubtype="1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par>
                                <p:cTn id="52" presetID="3" presetClass="entr" presetSubtype="1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linds(horizontal)">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blinds(horizontal)">
                                      <p:cBhvr>
                                        <p:cTn id="59" dur="500"/>
                                        <p:tgtEl>
                                          <p:spTgt spid="4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linds(horizontal)">
                                      <p:cBhvr>
                                        <p:cTn id="62" dur="500"/>
                                        <p:tgtEl>
                                          <p:spTgt spid="4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linds(horizontal)">
                                      <p:cBhvr>
                                        <p:cTn id="68" dur="500"/>
                                        <p:tgtEl>
                                          <p:spTgt spid="4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blinds(horizontal)">
                                      <p:cBhvr>
                                        <p:cTn id="73" dur="500"/>
                                        <p:tgtEl>
                                          <p:spTgt spid="49"/>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blinds(horizontal)">
                                      <p:cBhvr>
                                        <p:cTn id="76" dur="500"/>
                                        <p:tgtEl>
                                          <p:spTgt spid="42"/>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linds(horizontal)">
                                      <p:cBhvr>
                                        <p:cTn id="79" dur="500"/>
                                        <p:tgtEl>
                                          <p:spTgt spid="4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blinds(horizontal)">
                                      <p:cBhvr>
                                        <p:cTn id="82" dur="500"/>
                                        <p:tgtEl>
                                          <p:spTgt spid="4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blinds(horizontal)">
                                      <p:cBhvr>
                                        <p:cTn id="85" dur="500"/>
                                        <p:tgtEl>
                                          <p:spTgt spid="44"/>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blinds(horizontal)">
                                      <p:cBhvr>
                                        <p:cTn id="88" dur="500"/>
                                        <p:tgtEl>
                                          <p:spTgt spid="50"/>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blinds(horizontal)">
                                      <p:cBhvr>
                                        <p:cTn id="91" dur="500"/>
                                        <p:tgtEl>
                                          <p:spTgt spid="47"/>
                                        </p:tgtEl>
                                      </p:cBhvr>
                                    </p:animEffect>
                                  </p:childTnLst>
                                </p:cTn>
                              </p:par>
                              <p:par>
                                <p:cTn id="92" presetID="3" presetClass="entr" presetSubtype="1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blinds(horizontal)">
                                      <p:cBhvr>
                                        <p:cTn id="94" dur="500"/>
                                        <p:tgtEl>
                                          <p:spTgt spid="1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nodeType="click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blinds(horizontal)">
                                      <p:cBhvr>
                                        <p:cTn id="99" dur="500"/>
                                        <p:tgtEl>
                                          <p:spTgt spid="62"/>
                                        </p:tgtEl>
                                      </p:cBhvr>
                                    </p:animEffect>
                                  </p:childTnLst>
                                </p:cTn>
                              </p:par>
                              <p:par>
                                <p:cTn id="100" presetID="3" presetClass="entr" presetSubtype="10" fill="hold"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blinds(horizontal)">
                                      <p:cBhvr>
                                        <p:cTn id="102" dur="500"/>
                                        <p:tgtEl>
                                          <p:spTgt spid="63"/>
                                        </p:tgtEl>
                                      </p:cBhvr>
                                    </p:animEffect>
                                  </p:childTnLst>
                                </p:cTn>
                              </p:par>
                              <p:par>
                                <p:cTn id="103" presetID="3" presetClass="entr" presetSubtype="10" fill="hold"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blinds(horizontal)">
                                      <p:cBhvr>
                                        <p:cTn id="105" dur="500"/>
                                        <p:tgtEl>
                                          <p:spTgt spid="64"/>
                                        </p:tgtEl>
                                      </p:cBhvr>
                                    </p:animEffect>
                                  </p:childTnLst>
                                </p:cTn>
                              </p:par>
                              <p:par>
                                <p:cTn id="106" presetID="3" presetClass="entr" presetSubtype="10" fill="hold" nodeType="with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blinds(horizontal)">
                                      <p:cBhvr>
                                        <p:cTn id="108" dur="500"/>
                                        <p:tgtEl>
                                          <p:spTgt spid="60"/>
                                        </p:tgtEl>
                                      </p:cBhvr>
                                    </p:animEffect>
                                  </p:childTnLst>
                                </p:cTn>
                              </p:par>
                              <p:par>
                                <p:cTn id="109" presetID="3" presetClass="entr" presetSubtype="10"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blinds(horizontal)">
                                      <p:cBhvr>
                                        <p:cTn id="111" dur="500"/>
                                        <p:tgtEl>
                                          <p:spTgt spid="6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blinds(horizontal)">
                                      <p:cBhvr>
                                        <p:cTn id="116" dur="500"/>
                                        <p:tgtEl>
                                          <p:spTgt spid="68"/>
                                        </p:tgtEl>
                                      </p:cBhvr>
                                    </p:animEffect>
                                  </p:childTnLst>
                                </p:cTn>
                              </p:par>
                              <p:par>
                                <p:cTn id="117" presetID="3" presetClass="entr" presetSubtype="10" fill="hold"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blinds(horizontal)">
                                      <p:cBhvr>
                                        <p:cTn id="119" dur="500"/>
                                        <p:tgtEl>
                                          <p:spTgt spid="69"/>
                                        </p:tgtEl>
                                      </p:cBhvr>
                                    </p:animEffect>
                                  </p:childTnLst>
                                </p:cTn>
                              </p:par>
                              <p:par>
                                <p:cTn id="120" presetID="3" presetClass="entr" presetSubtype="10" fill="hold" nodeType="withEffect">
                                  <p:stCondLst>
                                    <p:cond delay="0"/>
                                  </p:stCondLst>
                                  <p:childTnLst>
                                    <p:set>
                                      <p:cBhvr>
                                        <p:cTn id="121" dur="1" fill="hold">
                                          <p:stCondLst>
                                            <p:cond delay="0"/>
                                          </p:stCondLst>
                                        </p:cTn>
                                        <p:tgtEl>
                                          <p:spTgt spid="70"/>
                                        </p:tgtEl>
                                        <p:attrNameLst>
                                          <p:attrName>style.visibility</p:attrName>
                                        </p:attrNameLst>
                                      </p:cBhvr>
                                      <p:to>
                                        <p:strVal val="visible"/>
                                      </p:to>
                                    </p:set>
                                    <p:animEffect transition="in" filter="blinds(horizontal)">
                                      <p:cBhvr>
                                        <p:cTn id="122" dur="500"/>
                                        <p:tgtEl>
                                          <p:spTgt spid="70"/>
                                        </p:tgtEl>
                                      </p:cBhvr>
                                    </p:animEffect>
                                  </p:childTnLst>
                                </p:cTn>
                              </p:par>
                              <p:par>
                                <p:cTn id="123" presetID="3" presetClass="entr" presetSubtype="10" fill="hold" nodeType="with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blinds(horizontal)">
                                      <p:cBhvr>
                                        <p:cTn id="125" dur="500"/>
                                        <p:tgtEl>
                                          <p:spTgt spid="71"/>
                                        </p:tgtEl>
                                      </p:cBhvr>
                                    </p:animEffect>
                                  </p:childTnLst>
                                </p:cTn>
                              </p:par>
                              <p:par>
                                <p:cTn id="126" presetID="3" presetClass="entr" presetSubtype="10" fill="hold" nodeType="with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blinds(horizontal)">
                                      <p:cBhvr>
                                        <p:cTn id="128" dur="500"/>
                                        <p:tgtEl>
                                          <p:spTgt spid="77"/>
                                        </p:tgtEl>
                                      </p:cBhvr>
                                    </p:animEffect>
                                  </p:childTnLst>
                                </p:cTn>
                              </p:par>
                              <p:par>
                                <p:cTn id="129" presetID="3" presetClass="entr" presetSubtype="10" fill="hold" nodeType="with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blinds(horizontal)">
                                      <p:cBhvr>
                                        <p:cTn id="131" dur="500"/>
                                        <p:tgtEl>
                                          <p:spTgt spid="78"/>
                                        </p:tgtEl>
                                      </p:cBhvr>
                                    </p:animEffect>
                                  </p:childTnLst>
                                </p:cTn>
                              </p:par>
                              <p:par>
                                <p:cTn id="132" presetID="3" presetClass="entr" presetSubtype="10" fill="hold" nodeType="withEffect">
                                  <p:stCondLst>
                                    <p:cond delay="0"/>
                                  </p:stCondLst>
                                  <p:childTnLst>
                                    <p:set>
                                      <p:cBhvr>
                                        <p:cTn id="133" dur="1" fill="hold">
                                          <p:stCondLst>
                                            <p:cond delay="0"/>
                                          </p:stCondLst>
                                        </p:cTn>
                                        <p:tgtEl>
                                          <p:spTgt spid="80"/>
                                        </p:tgtEl>
                                        <p:attrNameLst>
                                          <p:attrName>style.visibility</p:attrName>
                                        </p:attrNameLst>
                                      </p:cBhvr>
                                      <p:to>
                                        <p:strVal val="visible"/>
                                      </p:to>
                                    </p:set>
                                    <p:animEffect transition="in" filter="blinds(horizontal)">
                                      <p:cBhvr>
                                        <p:cTn id="134" dur="500"/>
                                        <p:tgtEl>
                                          <p:spTgt spid="80"/>
                                        </p:tgtEl>
                                      </p:cBhvr>
                                    </p:animEffect>
                                  </p:childTnLst>
                                </p:cTn>
                              </p:par>
                              <p:par>
                                <p:cTn id="135" presetID="3" presetClass="entr" presetSubtype="10" fill="hold" nodeType="withEffect">
                                  <p:stCondLst>
                                    <p:cond delay="0"/>
                                  </p:stCondLst>
                                  <p:childTnLst>
                                    <p:set>
                                      <p:cBhvr>
                                        <p:cTn id="136" dur="1" fill="hold">
                                          <p:stCondLst>
                                            <p:cond delay="0"/>
                                          </p:stCondLst>
                                        </p:cTn>
                                        <p:tgtEl>
                                          <p:spTgt spid="81"/>
                                        </p:tgtEl>
                                        <p:attrNameLst>
                                          <p:attrName>style.visibility</p:attrName>
                                        </p:attrNameLst>
                                      </p:cBhvr>
                                      <p:to>
                                        <p:strVal val="visible"/>
                                      </p:to>
                                    </p:set>
                                    <p:animEffect transition="in" filter="blinds(horizontal)">
                                      <p:cBhvr>
                                        <p:cTn id="137" dur="500"/>
                                        <p:tgtEl>
                                          <p:spTgt spid="81"/>
                                        </p:tgtEl>
                                      </p:cBhvr>
                                    </p:animEffect>
                                  </p:childTnLst>
                                </p:cTn>
                              </p:par>
                              <p:par>
                                <p:cTn id="138" presetID="3" presetClass="entr" presetSubtype="10" fill="hold" nodeType="withEffect">
                                  <p:stCondLst>
                                    <p:cond delay="0"/>
                                  </p:stCondLst>
                                  <p:childTnLst>
                                    <p:set>
                                      <p:cBhvr>
                                        <p:cTn id="139" dur="1" fill="hold">
                                          <p:stCondLst>
                                            <p:cond delay="0"/>
                                          </p:stCondLst>
                                        </p:cTn>
                                        <p:tgtEl>
                                          <p:spTgt spid="82"/>
                                        </p:tgtEl>
                                        <p:attrNameLst>
                                          <p:attrName>style.visibility</p:attrName>
                                        </p:attrNameLst>
                                      </p:cBhvr>
                                      <p:to>
                                        <p:strVal val="visible"/>
                                      </p:to>
                                    </p:set>
                                    <p:animEffect transition="in" filter="blinds(horizontal)">
                                      <p:cBhvr>
                                        <p:cTn id="140" dur="500"/>
                                        <p:tgtEl>
                                          <p:spTgt spid="82"/>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3" presetClass="entr" presetSubtype="10" fill="hold" nodeType="clickEffect">
                                  <p:stCondLst>
                                    <p:cond delay="0"/>
                                  </p:stCondLst>
                                  <p:childTnLst>
                                    <p:set>
                                      <p:cBhvr>
                                        <p:cTn id="144" dur="1" fill="hold">
                                          <p:stCondLst>
                                            <p:cond delay="0"/>
                                          </p:stCondLst>
                                        </p:cTn>
                                        <p:tgtEl>
                                          <p:spTgt spid="2"/>
                                        </p:tgtEl>
                                        <p:attrNameLst>
                                          <p:attrName>style.visibility</p:attrName>
                                        </p:attrNameLst>
                                      </p:cBhvr>
                                      <p:to>
                                        <p:strVal val="visible"/>
                                      </p:to>
                                    </p:set>
                                    <p:animEffect transition="in" filter="blinds(horizontal)">
                                      <p:cBhvr>
                                        <p:cTn id="1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animBg="1"/>
      <p:bldP spid="46" grpId="0" animBg="1"/>
      <p:bldP spid="47" grpId="0" animBg="1"/>
      <p:bldP spid="48" grpId="0" animBg="1"/>
      <p:bldP spid="49"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p:cNvSpPr txBox="1">
            <a:spLocks noChangeArrowheads="1"/>
          </p:cNvSpPr>
          <p:nvPr/>
        </p:nvSpPr>
        <p:spPr bwMode="auto">
          <a:xfrm>
            <a:off x="252413" y="4030663"/>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solidFill>
                  <a:srgbClr val="000000"/>
                </a:solidFill>
                <a:latin typeface="Calibri" panose="020F0502020204030204" pitchFamily="34" charset="0"/>
              </a:rPr>
              <a:t>X</a:t>
            </a:r>
          </a:p>
        </p:txBody>
      </p:sp>
      <p:sp>
        <p:nvSpPr>
          <p:cNvPr id="45059" name="Line 5"/>
          <p:cNvSpPr>
            <a:spLocks noChangeShapeType="1"/>
          </p:cNvSpPr>
          <p:nvPr/>
        </p:nvSpPr>
        <p:spPr bwMode="auto">
          <a:xfrm>
            <a:off x="658813" y="4208463"/>
            <a:ext cx="7632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0" name="Text Box 6"/>
          <p:cNvSpPr txBox="1">
            <a:spLocks noChangeArrowheads="1"/>
          </p:cNvSpPr>
          <p:nvPr/>
        </p:nvSpPr>
        <p:spPr bwMode="auto">
          <a:xfrm>
            <a:off x="8291513" y="3971925"/>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solidFill>
                  <a:srgbClr val="000000"/>
                </a:solidFill>
                <a:latin typeface="Calibri" panose="020F0502020204030204" pitchFamily="34" charset="0"/>
              </a:rPr>
              <a:t>Y</a:t>
            </a:r>
          </a:p>
        </p:txBody>
      </p:sp>
      <p:sp>
        <p:nvSpPr>
          <p:cNvPr id="45061" name="Oval 7"/>
          <p:cNvSpPr>
            <a:spLocks noChangeArrowheads="1"/>
          </p:cNvSpPr>
          <p:nvPr/>
        </p:nvSpPr>
        <p:spPr bwMode="auto">
          <a:xfrm>
            <a:off x="1955800" y="4692650"/>
            <a:ext cx="1828800" cy="1828800"/>
          </a:xfrm>
          <a:prstGeom prst="ellipse">
            <a:avLst/>
          </a:prstGeom>
          <a:solidFill>
            <a:schemeClr val="accent1">
              <a:alpha val="0"/>
            </a:scheme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grpSp>
        <p:nvGrpSpPr>
          <p:cNvPr id="45062" name="Group 19"/>
          <p:cNvGrpSpPr>
            <a:grpSpLocks/>
          </p:cNvGrpSpPr>
          <p:nvPr/>
        </p:nvGrpSpPr>
        <p:grpSpPr bwMode="auto">
          <a:xfrm>
            <a:off x="1958975" y="4691063"/>
            <a:ext cx="1831975" cy="1831975"/>
            <a:chOff x="2950" y="2496"/>
            <a:chExt cx="1154" cy="1154"/>
          </a:xfrm>
        </p:grpSpPr>
        <p:sp>
          <p:nvSpPr>
            <p:cNvPr id="13509" name="Line 12"/>
            <p:cNvSpPr>
              <a:spLocks noChangeShapeType="1"/>
            </p:cNvSpPr>
            <p:nvPr/>
          </p:nvSpPr>
          <p:spPr bwMode="auto">
            <a:xfrm>
              <a:off x="2952" y="3074"/>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13510" name="Line 13"/>
            <p:cNvSpPr>
              <a:spLocks noChangeShapeType="1"/>
            </p:cNvSpPr>
            <p:nvPr/>
          </p:nvSpPr>
          <p:spPr bwMode="auto">
            <a:xfrm rot="1800000">
              <a:off x="2952" y="3074"/>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13511" name="Line 14"/>
            <p:cNvSpPr>
              <a:spLocks noChangeShapeType="1"/>
            </p:cNvSpPr>
            <p:nvPr/>
          </p:nvSpPr>
          <p:spPr bwMode="auto">
            <a:xfrm rot="3600000">
              <a:off x="2950" y="3074"/>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13512" name="Line 15"/>
            <p:cNvSpPr>
              <a:spLocks noChangeShapeType="1"/>
            </p:cNvSpPr>
            <p:nvPr/>
          </p:nvSpPr>
          <p:spPr bwMode="auto">
            <a:xfrm rot="5400000">
              <a:off x="2950" y="3074"/>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13513" name="Line 17"/>
            <p:cNvSpPr>
              <a:spLocks noChangeShapeType="1"/>
            </p:cNvSpPr>
            <p:nvPr/>
          </p:nvSpPr>
          <p:spPr bwMode="auto">
            <a:xfrm rot="-1800000">
              <a:off x="2950" y="3074"/>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13514" name="Line 18"/>
            <p:cNvSpPr>
              <a:spLocks noChangeShapeType="1"/>
            </p:cNvSpPr>
            <p:nvPr/>
          </p:nvSpPr>
          <p:spPr bwMode="auto">
            <a:xfrm rot="-3600000">
              <a:off x="2950" y="3072"/>
              <a:ext cx="1152" cy="0"/>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grpSp>
      <p:sp>
        <p:nvSpPr>
          <p:cNvPr id="39956" name="Line 20"/>
          <p:cNvSpPr>
            <a:spLocks noChangeShapeType="1"/>
          </p:cNvSpPr>
          <p:nvPr/>
        </p:nvSpPr>
        <p:spPr bwMode="auto">
          <a:xfrm flipV="1">
            <a:off x="1955800" y="4208463"/>
            <a:ext cx="3175" cy="1398587"/>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grpSp>
        <p:nvGrpSpPr>
          <p:cNvPr id="45064" name="Group 21"/>
          <p:cNvGrpSpPr>
            <a:grpSpLocks/>
          </p:cNvGrpSpPr>
          <p:nvPr/>
        </p:nvGrpSpPr>
        <p:grpSpPr bwMode="auto">
          <a:xfrm>
            <a:off x="1609725" y="4422775"/>
            <a:ext cx="2586038" cy="2451100"/>
            <a:chOff x="2819" y="828"/>
            <a:chExt cx="1629" cy="1544"/>
          </a:xfrm>
        </p:grpSpPr>
        <p:sp>
          <p:nvSpPr>
            <p:cNvPr id="45241" name="Text Box 22"/>
            <p:cNvSpPr txBox="1">
              <a:spLocks noChangeArrowheads="1"/>
            </p:cNvSpPr>
            <p:nvPr/>
          </p:nvSpPr>
          <p:spPr bwMode="auto">
            <a:xfrm>
              <a:off x="2819" y="15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1</a:t>
              </a:r>
            </a:p>
          </p:txBody>
        </p:sp>
        <p:sp>
          <p:nvSpPr>
            <p:cNvPr id="45242" name="Text Box 23"/>
            <p:cNvSpPr txBox="1">
              <a:spLocks noChangeArrowheads="1"/>
            </p:cNvSpPr>
            <p:nvPr/>
          </p:nvSpPr>
          <p:spPr bwMode="auto">
            <a:xfrm>
              <a:off x="2935" y="11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2</a:t>
              </a:r>
            </a:p>
          </p:txBody>
        </p:sp>
        <p:sp>
          <p:nvSpPr>
            <p:cNvPr id="45243" name="Text Box 24"/>
            <p:cNvSpPr txBox="1">
              <a:spLocks noChangeArrowheads="1"/>
            </p:cNvSpPr>
            <p:nvPr/>
          </p:nvSpPr>
          <p:spPr bwMode="auto">
            <a:xfrm>
              <a:off x="3151" y="9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3</a:t>
              </a:r>
            </a:p>
          </p:txBody>
        </p:sp>
        <p:sp>
          <p:nvSpPr>
            <p:cNvPr id="45244" name="Text Box 25"/>
            <p:cNvSpPr txBox="1">
              <a:spLocks noChangeArrowheads="1"/>
            </p:cNvSpPr>
            <p:nvPr/>
          </p:nvSpPr>
          <p:spPr bwMode="auto">
            <a:xfrm>
              <a:off x="3512" y="8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4</a:t>
              </a:r>
            </a:p>
          </p:txBody>
        </p:sp>
        <p:sp>
          <p:nvSpPr>
            <p:cNvPr id="45245" name="Text Box 26"/>
            <p:cNvSpPr txBox="1">
              <a:spLocks noChangeArrowheads="1"/>
            </p:cNvSpPr>
            <p:nvPr/>
          </p:nvSpPr>
          <p:spPr bwMode="auto">
            <a:xfrm>
              <a:off x="3848" y="92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5</a:t>
              </a:r>
            </a:p>
          </p:txBody>
        </p:sp>
        <p:sp>
          <p:nvSpPr>
            <p:cNvPr id="45246" name="Text Box 27"/>
            <p:cNvSpPr txBox="1">
              <a:spLocks noChangeArrowheads="1"/>
            </p:cNvSpPr>
            <p:nvPr/>
          </p:nvSpPr>
          <p:spPr bwMode="auto">
            <a:xfrm>
              <a:off x="4088" y="113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6</a:t>
              </a:r>
            </a:p>
          </p:txBody>
        </p:sp>
        <p:sp>
          <p:nvSpPr>
            <p:cNvPr id="45247" name="Text Box 28"/>
            <p:cNvSpPr txBox="1">
              <a:spLocks noChangeArrowheads="1"/>
            </p:cNvSpPr>
            <p:nvPr/>
          </p:nvSpPr>
          <p:spPr bwMode="auto">
            <a:xfrm>
              <a:off x="4208" y="15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7</a:t>
              </a:r>
            </a:p>
          </p:txBody>
        </p:sp>
        <p:sp>
          <p:nvSpPr>
            <p:cNvPr id="45248" name="Text Box 29"/>
            <p:cNvSpPr txBox="1">
              <a:spLocks noChangeArrowheads="1"/>
            </p:cNvSpPr>
            <p:nvPr/>
          </p:nvSpPr>
          <p:spPr bwMode="auto">
            <a:xfrm>
              <a:off x="4104" y="17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8</a:t>
              </a:r>
            </a:p>
          </p:txBody>
        </p:sp>
        <p:sp>
          <p:nvSpPr>
            <p:cNvPr id="45249" name="Text Box 30"/>
            <p:cNvSpPr txBox="1">
              <a:spLocks noChangeArrowheads="1"/>
            </p:cNvSpPr>
            <p:nvPr/>
          </p:nvSpPr>
          <p:spPr bwMode="auto">
            <a:xfrm>
              <a:off x="3912" y="206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9</a:t>
              </a:r>
            </a:p>
          </p:txBody>
        </p:sp>
        <p:sp>
          <p:nvSpPr>
            <p:cNvPr id="45250" name="Text Box 31"/>
            <p:cNvSpPr txBox="1">
              <a:spLocks noChangeArrowheads="1"/>
            </p:cNvSpPr>
            <p:nvPr/>
          </p:nvSpPr>
          <p:spPr bwMode="auto">
            <a:xfrm>
              <a:off x="3512" y="21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10</a:t>
              </a:r>
            </a:p>
          </p:txBody>
        </p:sp>
        <p:sp>
          <p:nvSpPr>
            <p:cNvPr id="45251" name="Text Box 32"/>
            <p:cNvSpPr txBox="1">
              <a:spLocks noChangeArrowheads="1"/>
            </p:cNvSpPr>
            <p:nvPr/>
          </p:nvSpPr>
          <p:spPr bwMode="auto">
            <a:xfrm>
              <a:off x="3175" y="2064"/>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11</a:t>
              </a:r>
            </a:p>
          </p:txBody>
        </p:sp>
        <p:sp>
          <p:nvSpPr>
            <p:cNvPr id="45252" name="Text Box 33"/>
            <p:cNvSpPr txBox="1">
              <a:spLocks noChangeArrowheads="1"/>
            </p:cNvSpPr>
            <p:nvPr/>
          </p:nvSpPr>
          <p:spPr bwMode="auto">
            <a:xfrm>
              <a:off x="2891" y="1792"/>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solidFill>
                    <a:srgbClr val="000000"/>
                  </a:solidFill>
                  <a:latin typeface="Calibri" panose="020F0502020204030204" pitchFamily="34" charset="0"/>
                </a:rPr>
                <a:t>12</a:t>
              </a:r>
            </a:p>
          </p:txBody>
        </p:sp>
      </p:grpSp>
      <p:sp>
        <p:nvSpPr>
          <p:cNvPr id="39970" name="Line 34"/>
          <p:cNvSpPr>
            <a:spLocks noChangeShapeType="1"/>
          </p:cNvSpPr>
          <p:nvPr/>
        </p:nvSpPr>
        <p:spPr bwMode="auto">
          <a:xfrm flipV="1">
            <a:off x="2081213" y="4208463"/>
            <a:ext cx="0" cy="18462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71" name="Line 35"/>
          <p:cNvSpPr>
            <a:spLocks noChangeShapeType="1"/>
          </p:cNvSpPr>
          <p:nvPr/>
        </p:nvSpPr>
        <p:spPr bwMode="auto">
          <a:xfrm flipV="1">
            <a:off x="3781425" y="4208463"/>
            <a:ext cx="3175" cy="1398587"/>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72" name="Line 36"/>
          <p:cNvSpPr>
            <a:spLocks noChangeShapeType="1"/>
          </p:cNvSpPr>
          <p:nvPr/>
        </p:nvSpPr>
        <p:spPr bwMode="auto">
          <a:xfrm flipV="1">
            <a:off x="3657600" y="4208463"/>
            <a:ext cx="0" cy="18462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73" name="Line 37"/>
          <p:cNvSpPr>
            <a:spLocks noChangeShapeType="1"/>
          </p:cNvSpPr>
          <p:nvPr/>
        </p:nvSpPr>
        <p:spPr bwMode="auto">
          <a:xfrm flipV="1">
            <a:off x="2414588" y="4208463"/>
            <a:ext cx="0" cy="21891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74" name="Line 38"/>
          <p:cNvSpPr>
            <a:spLocks noChangeShapeType="1"/>
          </p:cNvSpPr>
          <p:nvPr/>
        </p:nvSpPr>
        <p:spPr bwMode="auto">
          <a:xfrm flipV="1">
            <a:off x="3324225" y="4208463"/>
            <a:ext cx="0" cy="21891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75" name="Line 39"/>
          <p:cNvSpPr>
            <a:spLocks noChangeShapeType="1"/>
          </p:cNvSpPr>
          <p:nvPr/>
        </p:nvSpPr>
        <p:spPr bwMode="auto">
          <a:xfrm flipV="1">
            <a:off x="2873375" y="2259013"/>
            <a:ext cx="0" cy="4260850"/>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5071" name="Line 41"/>
          <p:cNvSpPr>
            <a:spLocks noChangeShapeType="1"/>
          </p:cNvSpPr>
          <p:nvPr/>
        </p:nvSpPr>
        <p:spPr bwMode="auto">
          <a:xfrm>
            <a:off x="2873375" y="2259013"/>
            <a:ext cx="0" cy="1946275"/>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45072" name="Text Box 43"/>
          <p:cNvSpPr txBox="1">
            <a:spLocks noChangeArrowheads="1"/>
          </p:cNvSpPr>
          <p:nvPr/>
        </p:nvSpPr>
        <p:spPr bwMode="auto">
          <a:xfrm>
            <a:off x="1755775" y="4170363"/>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1</a:t>
            </a:r>
          </a:p>
        </p:txBody>
      </p:sp>
      <p:sp>
        <p:nvSpPr>
          <p:cNvPr id="45073" name="Line 42"/>
          <p:cNvSpPr>
            <a:spLocks noChangeShapeType="1"/>
          </p:cNvSpPr>
          <p:nvPr/>
        </p:nvSpPr>
        <p:spPr bwMode="auto">
          <a:xfrm>
            <a:off x="1954213" y="4208463"/>
            <a:ext cx="183038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74" name="Text Box 45"/>
          <p:cNvSpPr txBox="1">
            <a:spLocks noChangeArrowheads="1"/>
          </p:cNvSpPr>
          <p:nvPr/>
        </p:nvSpPr>
        <p:spPr bwMode="auto">
          <a:xfrm>
            <a:off x="1978025" y="3998913"/>
            <a:ext cx="388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  2 12</a:t>
            </a:r>
          </a:p>
        </p:txBody>
      </p:sp>
      <p:sp>
        <p:nvSpPr>
          <p:cNvPr id="45075" name="Text Box 52"/>
          <p:cNvSpPr txBox="1">
            <a:spLocks noChangeArrowheads="1"/>
          </p:cNvSpPr>
          <p:nvPr/>
        </p:nvSpPr>
        <p:spPr bwMode="auto">
          <a:xfrm>
            <a:off x="2241550" y="3979863"/>
            <a:ext cx="388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3 11</a:t>
            </a:r>
          </a:p>
        </p:txBody>
      </p:sp>
      <p:sp>
        <p:nvSpPr>
          <p:cNvPr id="45076" name="Text Box 53"/>
          <p:cNvSpPr txBox="1">
            <a:spLocks noChangeArrowheads="1"/>
          </p:cNvSpPr>
          <p:nvPr/>
        </p:nvSpPr>
        <p:spPr bwMode="auto">
          <a:xfrm>
            <a:off x="2584450" y="3979863"/>
            <a:ext cx="388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4 10</a:t>
            </a:r>
          </a:p>
        </p:txBody>
      </p:sp>
      <p:sp>
        <p:nvSpPr>
          <p:cNvPr id="45077" name="Text Box 54"/>
          <p:cNvSpPr txBox="1">
            <a:spLocks noChangeArrowheads="1"/>
          </p:cNvSpPr>
          <p:nvPr/>
        </p:nvSpPr>
        <p:spPr bwMode="auto">
          <a:xfrm>
            <a:off x="3098800" y="3987800"/>
            <a:ext cx="31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5 9</a:t>
            </a:r>
          </a:p>
        </p:txBody>
      </p:sp>
      <p:sp>
        <p:nvSpPr>
          <p:cNvPr id="45078" name="Text Box 55"/>
          <p:cNvSpPr txBox="1">
            <a:spLocks noChangeArrowheads="1"/>
          </p:cNvSpPr>
          <p:nvPr/>
        </p:nvSpPr>
        <p:spPr bwMode="auto">
          <a:xfrm>
            <a:off x="3406775" y="3986213"/>
            <a:ext cx="31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6 8</a:t>
            </a:r>
          </a:p>
        </p:txBody>
      </p:sp>
      <p:sp>
        <p:nvSpPr>
          <p:cNvPr id="45079" name="Text Box 56"/>
          <p:cNvSpPr txBox="1">
            <a:spLocks noChangeArrowheads="1"/>
          </p:cNvSpPr>
          <p:nvPr/>
        </p:nvSpPr>
        <p:spPr bwMode="auto">
          <a:xfrm>
            <a:off x="3725863" y="4138613"/>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7</a:t>
            </a:r>
          </a:p>
        </p:txBody>
      </p:sp>
      <p:sp>
        <p:nvSpPr>
          <p:cNvPr id="45080" name="Line 57"/>
          <p:cNvSpPr>
            <a:spLocks noChangeShapeType="1"/>
          </p:cNvSpPr>
          <p:nvPr/>
        </p:nvSpPr>
        <p:spPr bwMode="auto">
          <a:xfrm flipV="1">
            <a:off x="1955800" y="2259013"/>
            <a:ext cx="917575" cy="1951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94" name="Line 58"/>
          <p:cNvSpPr>
            <a:spLocks noChangeShapeType="1"/>
          </p:cNvSpPr>
          <p:nvPr/>
        </p:nvSpPr>
        <p:spPr bwMode="auto">
          <a:xfrm flipV="1">
            <a:off x="2081213" y="2259013"/>
            <a:ext cx="792162" cy="1951037"/>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95" name="Line 59"/>
          <p:cNvSpPr>
            <a:spLocks noChangeShapeType="1"/>
          </p:cNvSpPr>
          <p:nvPr/>
        </p:nvSpPr>
        <p:spPr bwMode="auto">
          <a:xfrm flipV="1">
            <a:off x="2414588" y="2259013"/>
            <a:ext cx="458787" cy="1951037"/>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96" name="Line 60"/>
          <p:cNvSpPr>
            <a:spLocks noChangeShapeType="1"/>
          </p:cNvSpPr>
          <p:nvPr/>
        </p:nvSpPr>
        <p:spPr bwMode="auto">
          <a:xfrm flipH="1" flipV="1">
            <a:off x="2873375" y="2259013"/>
            <a:ext cx="450850" cy="1949450"/>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39997" name="Line 61"/>
          <p:cNvSpPr>
            <a:spLocks noChangeShapeType="1"/>
          </p:cNvSpPr>
          <p:nvPr/>
        </p:nvSpPr>
        <p:spPr bwMode="auto">
          <a:xfrm flipH="1" flipV="1">
            <a:off x="2873375" y="2259013"/>
            <a:ext cx="784225" cy="1946275"/>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5085" name="Line 62"/>
          <p:cNvSpPr>
            <a:spLocks noChangeShapeType="1"/>
          </p:cNvSpPr>
          <p:nvPr/>
        </p:nvSpPr>
        <p:spPr bwMode="auto">
          <a:xfrm flipH="1" flipV="1">
            <a:off x="2873375" y="2259013"/>
            <a:ext cx="908050" cy="1949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86" name="Text Box 63"/>
          <p:cNvSpPr txBox="1">
            <a:spLocks noChangeArrowheads="1"/>
          </p:cNvSpPr>
          <p:nvPr/>
        </p:nvSpPr>
        <p:spPr bwMode="auto">
          <a:xfrm>
            <a:off x="2646363" y="5375275"/>
            <a:ext cx="36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solidFill>
                  <a:srgbClr val="000000"/>
                </a:solidFill>
                <a:latin typeface="Calibri" panose="020F0502020204030204" pitchFamily="34" charset="0"/>
              </a:rPr>
              <a:t>o</a:t>
            </a:r>
          </a:p>
        </p:txBody>
      </p:sp>
      <p:sp>
        <p:nvSpPr>
          <p:cNvPr id="45087" name="Text Box 64"/>
          <p:cNvSpPr txBox="1">
            <a:spLocks noChangeArrowheads="1"/>
          </p:cNvSpPr>
          <p:nvPr/>
        </p:nvSpPr>
        <p:spPr bwMode="auto">
          <a:xfrm>
            <a:off x="2736850" y="1962150"/>
            <a:ext cx="36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solidFill>
                  <a:srgbClr val="000000"/>
                </a:solidFill>
                <a:latin typeface="Calibri" panose="020F0502020204030204" pitchFamily="34" charset="0"/>
              </a:rPr>
              <a:t>o’</a:t>
            </a:r>
          </a:p>
        </p:txBody>
      </p:sp>
      <p:sp>
        <p:nvSpPr>
          <p:cNvPr id="40001" name="Line 65"/>
          <p:cNvSpPr>
            <a:spLocks noChangeShapeType="1"/>
          </p:cNvSpPr>
          <p:nvPr/>
        </p:nvSpPr>
        <p:spPr bwMode="auto">
          <a:xfrm rot="-2700000">
            <a:off x="1585913" y="3365500"/>
            <a:ext cx="2078037"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40002" name="Line 66"/>
          <p:cNvSpPr>
            <a:spLocks noChangeShapeType="1"/>
          </p:cNvSpPr>
          <p:nvPr/>
        </p:nvSpPr>
        <p:spPr bwMode="auto">
          <a:xfrm flipV="1">
            <a:off x="3562350" y="2259013"/>
            <a:ext cx="0" cy="850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0003" name="Line 67"/>
          <p:cNvSpPr>
            <a:spLocks noChangeShapeType="1"/>
          </p:cNvSpPr>
          <p:nvPr/>
        </p:nvSpPr>
        <p:spPr bwMode="auto">
          <a:xfrm>
            <a:off x="2873375" y="2259013"/>
            <a:ext cx="784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004" name="Line 68"/>
          <p:cNvSpPr>
            <a:spLocks noChangeShapeType="1"/>
          </p:cNvSpPr>
          <p:nvPr/>
        </p:nvSpPr>
        <p:spPr bwMode="auto">
          <a:xfrm>
            <a:off x="2879725" y="3109913"/>
            <a:ext cx="784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005" name="Text Box 69"/>
          <p:cNvSpPr txBox="1">
            <a:spLocks noChangeArrowheads="1"/>
          </p:cNvSpPr>
          <p:nvPr/>
        </p:nvSpPr>
        <p:spPr bwMode="auto">
          <a:xfrm rot="-5400000">
            <a:off x="3438525" y="2568575"/>
            <a:ext cx="393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solidFill>
                  <a:srgbClr val="000000"/>
                </a:solidFill>
                <a:latin typeface="Calibri" panose="020F0502020204030204" pitchFamily="34" charset="0"/>
              </a:rPr>
              <a:t>35</a:t>
            </a:r>
          </a:p>
        </p:txBody>
      </p:sp>
      <p:sp>
        <p:nvSpPr>
          <p:cNvPr id="40007" name="Line 71"/>
          <p:cNvSpPr>
            <a:spLocks noChangeShapeType="1"/>
          </p:cNvSpPr>
          <p:nvPr/>
        </p:nvSpPr>
        <p:spPr bwMode="auto">
          <a:xfrm>
            <a:off x="2106613" y="3879850"/>
            <a:ext cx="0" cy="1733550"/>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08" name="Line 72"/>
          <p:cNvSpPr>
            <a:spLocks noChangeShapeType="1"/>
          </p:cNvSpPr>
          <p:nvPr/>
        </p:nvSpPr>
        <p:spPr bwMode="auto">
          <a:xfrm>
            <a:off x="2284413" y="3702050"/>
            <a:ext cx="0" cy="2282825"/>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09" name="Line 73"/>
          <p:cNvSpPr>
            <a:spLocks noChangeShapeType="1"/>
          </p:cNvSpPr>
          <p:nvPr/>
        </p:nvSpPr>
        <p:spPr bwMode="auto">
          <a:xfrm>
            <a:off x="2608263" y="3376613"/>
            <a:ext cx="0" cy="267811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10" name="Line 74"/>
          <p:cNvSpPr>
            <a:spLocks noChangeShapeType="1"/>
          </p:cNvSpPr>
          <p:nvPr/>
        </p:nvSpPr>
        <p:spPr bwMode="auto">
          <a:xfrm>
            <a:off x="3030538" y="2951163"/>
            <a:ext cx="0" cy="29765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11" name="Line 75"/>
          <p:cNvSpPr>
            <a:spLocks noChangeShapeType="1"/>
          </p:cNvSpPr>
          <p:nvPr/>
        </p:nvSpPr>
        <p:spPr bwMode="auto">
          <a:xfrm flipH="1">
            <a:off x="2470150" y="3109913"/>
            <a:ext cx="403225"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0012" name="Line 76"/>
          <p:cNvSpPr>
            <a:spLocks noChangeShapeType="1"/>
          </p:cNvSpPr>
          <p:nvPr/>
        </p:nvSpPr>
        <p:spPr bwMode="auto">
          <a:xfrm>
            <a:off x="2470150" y="3109913"/>
            <a:ext cx="0" cy="24987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013" name="Arc 77"/>
          <p:cNvSpPr>
            <a:spLocks/>
          </p:cNvSpPr>
          <p:nvPr/>
        </p:nvSpPr>
        <p:spPr bwMode="auto">
          <a:xfrm rot="-5400000">
            <a:off x="2269332" y="5414169"/>
            <a:ext cx="806450" cy="401637"/>
          </a:xfrm>
          <a:custGeom>
            <a:avLst/>
            <a:gdLst>
              <a:gd name="T0" fmla="*/ 0 w 43196"/>
              <a:gd name="T1" fmla="*/ 2147483646 h 21600"/>
              <a:gd name="T2" fmla="*/ 2147483646 w 43196"/>
              <a:gd name="T3" fmla="*/ 2147483646 h 21600"/>
              <a:gd name="T4" fmla="*/ 2147483646 w 43196"/>
              <a:gd name="T5" fmla="*/ 2147483646 h 21600"/>
              <a:gd name="T6" fmla="*/ 0 60000 65536"/>
              <a:gd name="T7" fmla="*/ 0 60000 65536"/>
              <a:gd name="T8" fmla="*/ 0 60000 65536"/>
              <a:gd name="T9" fmla="*/ 0 w 43196"/>
              <a:gd name="T10" fmla="*/ 0 h 21600"/>
              <a:gd name="T11" fmla="*/ 43196 w 43196"/>
              <a:gd name="T12" fmla="*/ 21600 h 21600"/>
            </a:gdLst>
            <a:ahLst/>
            <a:cxnLst>
              <a:cxn ang="T6">
                <a:pos x="T0" y="T1"/>
              </a:cxn>
              <a:cxn ang="T7">
                <a:pos x="T2" y="T3"/>
              </a:cxn>
              <a:cxn ang="T8">
                <a:pos x="T4" y="T5"/>
              </a:cxn>
            </a:cxnLst>
            <a:rect l="T9" t="T10" r="T11" b="T12"/>
            <a:pathLst>
              <a:path w="43196" h="21600" fill="none" extrusionOk="0">
                <a:moveTo>
                  <a:pt x="-1" y="21193"/>
                </a:moveTo>
                <a:cubicBezTo>
                  <a:pt x="221" y="9424"/>
                  <a:pt x="9824" y="-1"/>
                  <a:pt x="21596" y="0"/>
                </a:cubicBezTo>
                <a:cubicBezTo>
                  <a:pt x="33525" y="0"/>
                  <a:pt x="43196" y="9670"/>
                  <a:pt x="43196" y="21600"/>
                </a:cubicBezTo>
              </a:path>
              <a:path w="43196" h="21600" stroke="0" extrusionOk="0">
                <a:moveTo>
                  <a:pt x="-1" y="21193"/>
                </a:moveTo>
                <a:cubicBezTo>
                  <a:pt x="221" y="9424"/>
                  <a:pt x="9824" y="-1"/>
                  <a:pt x="21596" y="0"/>
                </a:cubicBezTo>
                <a:cubicBezTo>
                  <a:pt x="33525" y="0"/>
                  <a:pt x="43196" y="9670"/>
                  <a:pt x="43196" y="21600"/>
                </a:cubicBezTo>
                <a:lnTo>
                  <a:pt x="21596" y="21600"/>
                </a:lnTo>
                <a:lnTo>
                  <a:pt x="-1" y="21193"/>
                </a:lnTo>
                <a:close/>
              </a:path>
            </a:pathLst>
          </a:custGeom>
          <a:noFill/>
          <a:ln w="9525">
            <a:solidFill>
              <a:srgbClr val="FF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014" name="Line 78"/>
          <p:cNvSpPr>
            <a:spLocks noChangeShapeType="1"/>
          </p:cNvSpPr>
          <p:nvPr/>
        </p:nvSpPr>
        <p:spPr bwMode="auto">
          <a:xfrm>
            <a:off x="3119438" y="2865438"/>
            <a:ext cx="0" cy="29765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15" name="Line 79"/>
          <p:cNvSpPr>
            <a:spLocks noChangeShapeType="1"/>
          </p:cNvSpPr>
          <p:nvPr/>
        </p:nvSpPr>
        <p:spPr bwMode="auto">
          <a:xfrm>
            <a:off x="3144838" y="2840038"/>
            <a:ext cx="0" cy="2976562"/>
          </a:xfrm>
          <a:prstGeom prst="line">
            <a:avLst/>
          </a:prstGeom>
          <a:noFill/>
          <a:ln w="9525">
            <a:solidFill>
              <a:schemeClr val="bg1">
                <a:lumMod val="5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16" name="Oval 80"/>
          <p:cNvSpPr>
            <a:spLocks noChangeArrowheads="1"/>
          </p:cNvSpPr>
          <p:nvPr/>
        </p:nvSpPr>
        <p:spPr bwMode="auto">
          <a:xfrm>
            <a:off x="2105025" y="5146675"/>
            <a:ext cx="1038225" cy="917575"/>
          </a:xfrm>
          <a:prstGeom prst="ellipse">
            <a:avLst/>
          </a:prstGeom>
          <a:solidFill>
            <a:schemeClr val="accent1">
              <a:alpha val="0"/>
            </a:schemeClr>
          </a:solidFill>
          <a:ln w="222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17" name="Text Box 81"/>
          <p:cNvSpPr txBox="1">
            <a:spLocks noChangeArrowheads="1"/>
          </p:cNvSpPr>
          <p:nvPr/>
        </p:nvSpPr>
        <p:spPr bwMode="auto">
          <a:xfrm>
            <a:off x="1922463" y="5500688"/>
            <a:ext cx="2524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a</a:t>
            </a:r>
          </a:p>
        </p:txBody>
      </p:sp>
      <p:sp>
        <p:nvSpPr>
          <p:cNvPr id="40019" name="Text Box 83"/>
          <p:cNvSpPr txBox="1">
            <a:spLocks noChangeArrowheads="1"/>
          </p:cNvSpPr>
          <p:nvPr/>
        </p:nvSpPr>
        <p:spPr bwMode="auto">
          <a:xfrm>
            <a:off x="2095500" y="5106988"/>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b</a:t>
            </a:r>
          </a:p>
        </p:txBody>
      </p:sp>
      <p:sp>
        <p:nvSpPr>
          <p:cNvPr id="40020" name="Text Box 84"/>
          <p:cNvSpPr txBox="1">
            <a:spLocks noChangeArrowheads="1"/>
          </p:cNvSpPr>
          <p:nvPr/>
        </p:nvSpPr>
        <p:spPr bwMode="auto">
          <a:xfrm>
            <a:off x="2482850" y="6040438"/>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k</a:t>
            </a:r>
          </a:p>
        </p:txBody>
      </p:sp>
      <p:sp>
        <p:nvSpPr>
          <p:cNvPr id="40021" name="Text Box 85"/>
          <p:cNvSpPr txBox="1">
            <a:spLocks noChangeArrowheads="1"/>
          </p:cNvSpPr>
          <p:nvPr/>
        </p:nvSpPr>
        <p:spPr bwMode="auto">
          <a:xfrm>
            <a:off x="2447925" y="4964113"/>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c</a:t>
            </a:r>
          </a:p>
        </p:txBody>
      </p:sp>
      <p:sp>
        <p:nvSpPr>
          <p:cNvPr id="40022" name="Text Box 86"/>
          <p:cNvSpPr txBox="1">
            <a:spLocks noChangeArrowheads="1"/>
          </p:cNvSpPr>
          <p:nvPr/>
        </p:nvSpPr>
        <p:spPr bwMode="auto">
          <a:xfrm>
            <a:off x="2784475" y="5043488"/>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d</a:t>
            </a:r>
          </a:p>
        </p:txBody>
      </p:sp>
      <p:sp>
        <p:nvSpPr>
          <p:cNvPr id="40023" name="Text Box 87"/>
          <p:cNvSpPr txBox="1">
            <a:spLocks noChangeArrowheads="1"/>
          </p:cNvSpPr>
          <p:nvPr/>
        </p:nvSpPr>
        <p:spPr bwMode="auto">
          <a:xfrm>
            <a:off x="2154238" y="5922963"/>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l</a:t>
            </a:r>
          </a:p>
        </p:txBody>
      </p:sp>
      <p:sp>
        <p:nvSpPr>
          <p:cNvPr id="40024" name="Text Box 88"/>
          <p:cNvSpPr txBox="1">
            <a:spLocks noChangeArrowheads="1"/>
          </p:cNvSpPr>
          <p:nvPr/>
        </p:nvSpPr>
        <p:spPr bwMode="auto">
          <a:xfrm>
            <a:off x="2917825" y="51435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e</a:t>
            </a:r>
          </a:p>
        </p:txBody>
      </p:sp>
      <p:sp>
        <p:nvSpPr>
          <p:cNvPr id="40026" name="Text Box 90"/>
          <p:cNvSpPr txBox="1">
            <a:spLocks noChangeArrowheads="1"/>
          </p:cNvSpPr>
          <p:nvPr/>
        </p:nvSpPr>
        <p:spPr bwMode="auto">
          <a:xfrm>
            <a:off x="3057525" y="5343525"/>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f</a:t>
            </a:r>
          </a:p>
        </p:txBody>
      </p:sp>
      <p:sp>
        <p:nvSpPr>
          <p:cNvPr id="40027" name="Text Box 91"/>
          <p:cNvSpPr txBox="1">
            <a:spLocks noChangeArrowheads="1"/>
          </p:cNvSpPr>
          <p:nvPr/>
        </p:nvSpPr>
        <p:spPr bwMode="auto">
          <a:xfrm>
            <a:off x="3082925" y="5476875"/>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g</a:t>
            </a:r>
          </a:p>
        </p:txBody>
      </p:sp>
      <p:sp>
        <p:nvSpPr>
          <p:cNvPr id="40028" name="Text Box 92"/>
          <p:cNvSpPr txBox="1">
            <a:spLocks noChangeArrowheads="1"/>
          </p:cNvSpPr>
          <p:nvPr/>
        </p:nvSpPr>
        <p:spPr bwMode="auto">
          <a:xfrm>
            <a:off x="3030538" y="570865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h</a:t>
            </a:r>
          </a:p>
        </p:txBody>
      </p:sp>
      <p:sp>
        <p:nvSpPr>
          <p:cNvPr id="40029" name="Text Box 93"/>
          <p:cNvSpPr txBox="1">
            <a:spLocks noChangeArrowheads="1"/>
          </p:cNvSpPr>
          <p:nvPr/>
        </p:nvSpPr>
        <p:spPr bwMode="auto">
          <a:xfrm>
            <a:off x="2924175" y="5876925"/>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i</a:t>
            </a:r>
          </a:p>
        </p:txBody>
      </p:sp>
      <p:sp>
        <p:nvSpPr>
          <p:cNvPr id="40030" name="Text Box 94"/>
          <p:cNvSpPr txBox="1">
            <a:spLocks noChangeArrowheads="1"/>
          </p:cNvSpPr>
          <p:nvPr/>
        </p:nvSpPr>
        <p:spPr bwMode="auto">
          <a:xfrm>
            <a:off x="2768600" y="6005513"/>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j</a:t>
            </a:r>
          </a:p>
        </p:txBody>
      </p:sp>
      <p:sp>
        <p:nvSpPr>
          <p:cNvPr id="40031" name="Text Box 95"/>
          <p:cNvSpPr txBox="1">
            <a:spLocks noChangeArrowheads="1"/>
          </p:cNvSpPr>
          <p:nvPr/>
        </p:nvSpPr>
        <p:spPr bwMode="auto">
          <a:xfrm>
            <a:off x="1868488" y="3771900"/>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a’</a:t>
            </a:r>
          </a:p>
        </p:txBody>
      </p:sp>
      <p:sp>
        <p:nvSpPr>
          <p:cNvPr id="40032" name="Text Box 96"/>
          <p:cNvSpPr txBox="1">
            <a:spLocks noChangeArrowheads="1"/>
          </p:cNvSpPr>
          <p:nvPr/>
        </p:nvSpPr>
        <p:spPr bwMode="auto">
          <a:xfrm>
            <a:off x="2206625" y="3636963"/>
            <a:ext cx="292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b’</a:t>
            </a:r>
          </a:p>
        </p:txBody>
      </p:sp>
      <p:sp>
        <p:nvSpPr>
          <p:cNvPr id="40033" name="Text Box 97"/>
          <p:cNvSpPr txBox="1">
            <a:spLocks noChangeArrowheads="1"/>
          </p:cNvSpPr>
          <p:nvPr/>
        </p:nvSpPr>
        <p:spPr bwMode="auto">
          <a:xfrm>
            <a:off x="2554288" y="3378200"/>
            <a:ext cx="3190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k’</a:t>
            </a:r>
          </a:p>
        </p:txBody>
      </p:sp>
      <p:sp>
        <p:nvSpPr>
          <p:cNvPr id="40034" name="Text Box 98"/>
          <p:cNvSpPr txBox="1">
            <a:spLocks noChangeArrowheads="1"/>
          </p:cNvSpPr>
          <p:nvPr/>
        </p:nvSpPr>
        <p:spPr bwMode="auto">
          <a:xfrm>
            <a:off x="2540000" y="3297238"/>
            <a:ext cx="3032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c’</a:t>
            </a:r>
          </a:p>
        </p:txBody>
      </p:sp>
      <p:sp>
        <p:nvSpPr>
          <p:cNvPr id="40035" name="Text Box 99"/>
          <p:cNvSpPr txBox="1">
            <a:spLocks noChangeArrowheads="1"/>
          </p:cNvSpPr>
          <p:nvPr/>
        </p:nvSpPr>
        <p:spPr bwMode="auto">
          <a:xfrm>
            <a:off x="2749550" y="3067050"/>
            <a:ext cx="3349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d’</a:t>
            </a:r>
          </a:p>
        </p:txBody>
      </p:sp>
      <p:sp>
        <p:nvSpPr>
          <p:cNvPr id="40036" name="Text Box 100"/>
          <p:cNvSpPr txBox="1">
            <a:spLocks noChangeArrowheads="1"/>
          </p:cNvSpPr>
          <p:nvPr/>
        </p:nvSpPr>
        <p:spPr bwMode="auto">
          <a:xfrm>
            <a:off x="2228850" y="374015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l’</a:t>
            </a:r>
          </a:p>
        </p:txBody>
      </p:sp>
      <p:sp>
        <p:nvSpPr>
          <p:cNvPr id="40037" name="Text Box 101"/>
          <p:cNvSpPr txBox="1">
            <a:spLocks noChangeArrowheads="1"/>
          </p:cNvSpPr>
          <p:nvPr/>
        </p:nvSpPr>
        <p:spPr bwMode="auto">
          <a:xfrm>
            <a:off x="2924175" y="2882900"/>
            <a:ext cx="3254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e’</a:t>
            </a:r>
          </a:p>
        </p:txBody>
      </p:sp>
      <p:sp>
        <p:nvSpPr>
          <p:cNvPr id="40038" name="Text Box 102"/>
          <p:cNvSpPr txBox="1">
            <a:spLocks noChangeArrowheads="1"/>
          </p:cNvSpPr>
          <p:nvPr/>
        </p:nvSpPr>
        <p:spPr bwMode="auto">
          <a:xfrm>
            <a:off x="3008313" y="2817813"/>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f’</a:t>
            </a:r>
          </a:p>
        </p:txBody>
      </p:sp>
      <p:sp>
        <p:nvSpPr>
          <p:cNvPr id="40039" name="Text Box 103"/>
          <p:cNvSpPr txBox="1">
            <a:spLocks noChangeArrowheads="1"/>
          </p:cNvSpPr>
          <p:nvPr/>
        </p:nvSpPr>
        <p:spPr bwMode="auto">
          <a:xfrm>
            <a:off x="3082925" y="2725738"/>
            <a:ext cx="3587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g’</a:t>
            </a:r>
          </a:p>
        </p:txBody>
      </p:sp>
      <p:sp>
        <p:nvSpPr>
          <p:cNvPr id="40040" name="Text Box 104"/>
          <p:cNvSpPr txBox="1">
            <a:spLocks noChangeArrowheads="1"/>
          </p:cNvSpPr>
          <p:nvPr/>
        </p:nvSpPr>
        <p:spPr bwMode="auto">
          <a:xfrm>
            <a:off x="3030538" y="29114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h’</a:t>
            </a:r>
          </a:p>
        </p:txBody>
      </p:sp>
      <p:sp>
        <p:nvSpPr>
          <p:cNvPr id="40041" name="Text Box 105"/>
          <p:cNvSpPr txBox="1">
            <a:spLocks noChangeArrowheads="1"/>
          </p:cNvSpPr>
          <p:nvPr/>
        </p:nvSpPr>
        <p:spPr bwMode="auto">
          <a:xfrm>
            <a:off x="2917825" y="3011488"/>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i’</a:t>
            </a:r>
          </a:p>
        </p:txBody>
      </p:sp>
      <p:sp>
        <p:nvSpPr>
          <p:cNvPr id="40042" name="Text Box 106"/>
          <p:cNvSpPr txBox="1">
            <a:spLocks noChangeArrowheads="1"/>
          </p:cNvSpPr>
          <p:nvPr/>
        </p:nvSpPr>
        <p:spPr bwMode="auto">
          <a:xfrm>
            <a:off x="2768600" y="3173413"/>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j’</a:t>
            </a:r>
          </a:p>
        </p:txBody>
      </p:sp>
      <p:sp>
        <p:nvSpPr>
          <p:cNvPr id="40044" name="Line 108"/>
          <p:cNvSpPr>
            <a:spLocks noChangeShapeType="1"/>
          </p:cNvSpPr>
          <p:nvPr/>
        </p:nvSpPr>
        <p:spPr bwMode="auto">
          <a:xfrm flipH="1">
            <a:off x="1954213" y="3879850"/>
            <a:ext cx="152400" cy="3286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045" name="Line 109"/>
          <p:cNvSpPr>
            <a:spLocks noChangeShapeType="1"/>
          </p:cNvSpPr>
          <p:nvPr/>
        </p:nvSpPr>
        <p:spPr bwMode="auto">
          <a:xfrm>
            <a:off x="3144838" y="2840038"/>
            <a:ext cx="636587" cy="137318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048" name="Line 112"/>
          <p:cNvSpPr>
            <a:spLocks noChangeShapeType="1"/>
          </p:cNvSpPr>
          <p:nvPr/>
        </p:nvSpPr>
        <p:spPr bwMode="auto">
          <a:xfrm rot="2700000">
            <a:off x="481807" y="3212306"/>
            <a:ext cx="1905000" cy="1587"/>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0" name="Line 114"/>
          <p:cNvSpPr>
            <a:spLocks noChangeShapeType="1"/>
          </p:cNvSpPr>
          <p:nvPr/>
        </p:nvSpPr>
        <p:spPr bwMode="auto">
          <a:xfrm rot="2700000">
            <a:off x="954881" y="2691607"/>
            <a:ext cx="1935163" cy="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1" name="Line 115"/>
          <p:cNvSpPr>
            <a:spLocks noChangeShapeType="1"/>
          </p:cNvSpPr>
          <p:nvPr/>
        </p:nvSpPr>
        <p:spPr bwMode="auto">
          <a:xfrm rot="2700000">
            <a:off x="1132681" y="2385219"/>
            <a:ext cx="2039938" cy="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2" name="Line 116"/>
          <p:cNvSpPr>
            <a:spLocks noChangeShapeType="1"/>
          </p:cNvSpPr>
          <p:nvPr/>
        </p:nvSpPr>
        <p:spPr bwMode="auto">
          <a:xfrm rot="2700000">
            <a:off x="1495425" y="2317750"/>
            <a:ext cx="1803400" cy="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3" name="Line 117"/>
          <p:cNvSpPr>
            <a:spLocks noChangeShapeType="1"/>
          </p:cNvSpPr>
          <p:nvPr/>
        </p:nvSpPr>
        <p:spPr bwMode="auto">
          <a:xfrm rot="2700000">
            <a:off x="1693069" y="2274094"/>
            <a:ext cx="1665288" cy="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4" name="Line 118"/>
          <p:cNvSpPr>
            <a:spLocks noChangeShapeType="1"/>
          </p:cNvSpPr>
          <p:nvPr/>
        </p:nvSpPr>
        <p:spPr bwMode="auto">
          <a:xfrm rot="2700000">
            <a:off x="1741487" y="2259013"/>
            <a:ext cx="1641475" cy="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7" name="Oval 121"/>
          <p:cNvSpPr>
            <a:spLocks noChangeArrowheads="1"/>
          </p:cNvSpPr>
          <p:nvPr/>
        </p:nvSpPr>
        <p:spPr bwMode="auto">
          <a:xfrm rot="-2700000">
            <a:off x="898525" y="1906588"/>
            <a:ext cx="1466850" cy="939800"/>
          </a:xfrm>
          <a:prstGeom prst="ellipse">
            <a:avLst/>
          </a:prstGeom>
          <a:solidFill>
            <a:schemeClr val="accent1">
              <a:alpha val="0"/>
            </a:schemeClr>
          </a:solidFill>
          <a:ln w="222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58" name="Line 122"/>
          <p:cNvSpPr>
            <a:spLocks noChangeShapeType="1"/>
          </p:cNvSpPr>
          <p:nvPr/>
        </p:nvSpPr>
        <p:spPr bwMode="auto">
          <a:xfrm rot="18900000" flipV="1">
            <a:off x="1604963" y="2073275"/>
            <a:ext cx="0" cy="1905000"/>
          </a:xfrm>
          <a:prstGeom prst="line">
            <a:avLst/>
          </a:prstGeom>
          <a:noFill/>
          <a:ln w="9525">
            <a:solidFill>
              <a:schemeClr val="accent1">
                <a:lumMod val="60000"/>
                <a:lumOff val="40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059" name="Text Box 123"/>
          <p:cNvSpPr txBox="1">
            <a:spLocks noChangeArrowheads="1"/>
          </p:cNvSpPr>
          <p:nvPr/>
        </p:nvSpPr>
        <p:spPr bwMode="auto">
          <a:xfrm rot="-2877047">
            <a:off x="797719" y="2866232"/>
            <a:ext cx="292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a</a:t>
            </a:r>
            <a:r>
              <a:rPr lang="en-US" altLang="en-US" sz="800" baseline="-25000">
                <a:solidFill>
                  <a:srgbClr val="000000"/>
                </a:solidFill>
                <a:latin typeface="Calibri" panose="020F0502020204030204" pitchFamily="34" charset="0"/>
              </a:rPr>
              <a:t>1</a:t>
            </a:r>
          </a:p>
        </p:txBody>
      </p:sp>
      <p:sp>
        <p:nvSpPr>
          <p:cNvPr id="40060" name="Oval 124"/>
          <p:cNvSpPr>
            <a:spLocks noChangeArrowheads="1"/>
          </p:cNvSpPr>
          <p:nvPr/>
        </p:nvSpPr>
        <p:spPr bwMode="auto">
          <a:xfrm>
            <a:off x="1089025" y="2873375"/>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61" name="Oval 125"/>
          <p:cNvSpPr>
            <a:spLocks noChangeArrowheads="1"/>
          </p:cNvSpPr>
          <p:nvPr/>
        </p:nvSpPr>
        <p:spPr bwMode="auto">
          <a:xfrm>
            <a:off x="1020763" y="244157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62" name="Text Box 126"/>
          <p:cNvSpPr txBox="1">
            <a:spLocks noChangeArrowheads="1"/>
          </p:cNvSpPr>
          <p:nvPr/>
        </p:nvSpPr>
        <p:spPr bwMode="auto">
          <a:xfrm rot="-2877047">
            <a:off x="645319" y="2191544"/>
            <a:ext cx="292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b</a:t>
            </a:r>
            <a:r>
              <a:rPr lang="en-US" altLang="en-US" sz="800" baseline="-25000">
                <a:solidFill>
                  <a:srgbClr val="000000"/>
                </a:solidFill>
                <a:latin typeface="Calibri" panose="020F0502020204030204" pitchFamily="34" charset="0"/>
              </a:rPr>
              <a:t>1</a:t>
            </a:r>
          </a:p>
        </p:txBody>
      </p:sp>
      <p:sp>
        <p:nvSpPr>
          <p:cNvPr id="40063" name="Oval 127"/>
          <p:cNvSpPr>
            <a:spLocks noChangeArrowheads="1"/>
          </p:cNvSpPr>
          <p:nvPr/>
        </p:nvSpPr>
        <p:spPr bwMode="auto">
          <a:xfrm>
            <a:off x="1262063" y="2038350"/>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64" name="Text Box 128"/>
          <p:cNvSpPr txBox="1">
            <a:spLocks noChangeArrowheads="1"/>
          </p:cNvSpPr>
          <p:nvPr/>
        </p:nvSpPr>
        <p:spPr bwMode="auto">
          <a:xfrm rot="-2877047">
            <a:off x="956469" y="1788319"/>
            <a:ext cx="292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c</a:t>
            </a:r>
            <a:r>
              <a:rPr lang="en-US" altLang="en-US" sz="800" baseline="-25000">
                <a:solidFill>
                  <a:srgbClr val="000000"/>
                </a:solidFill>
                <a:latin typeface="Calibri" panose="020F0502020204030204" pitchFamily="34" charset="0"/>
              </a:rPr>
              <a:t>1</a:t>
            </a:r>
          </a:p>
        </p:txBody>
      </p:sp>
      <p:sp>
        <p:nvSpPr>
          <p:cNvPr id="40065" name="Oval 129"/>
          <p:cNvSpPr>
            <a:spLocks noChangeArrowheads="1"/>
          </p:cNvSpPr>
          <p:nvPr/>
        </p:nvSpPr>
        <p:spPr bwMode="auto">
          <a:xfrm>
            <a:off x="1573213" y="1809750"/>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66" name="Text Box 130"/>
          <p:cNvSpPr txBox="1">
            <a:spLocks noChangeArrowheads="1"/>
          </p:cNvSpPr>
          <p:nvPr/>
        </p:nvSpPr>
        <p:spPr bwMode="auto">
          <a:xfrm rot="-2877047">
            <a:off x="1323182" y="1653381"/>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d</a:t>
            </a:r>
            <a:r>
              <a:rPr lang="en-US" altLang="en-US" sz="800" baseline="-25000">
                <a:solidFill>
                  <a:srgbClr val="000000"/>
                </a:solidFill>
                <a:latin typeface="Calibri" panose="020F0502020204030204" pitchFamily="34" charset="0"/>
              </a:rPr>
              <a:t>1</a:t>
            </a:r>
          </a:p>
        </p:txBody>
      </p:sp>
      <p:sp>
        <p:nvSpPr>
          <p:cNvPr id="40067" name="Oval 131"/>
          <p:cNvSpPr>
            <a:spLocks noChangeArrowheads="1"/>
          </p:cNvSpPr>
          <p:nvPr/>
        </p:nvSpPr>
        <p:spPr bwMode="auto">
          <a:xfrm>
            <a:off x="1817688" y="1739900"/>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68" name="Text Box 132"/>
          <p:cNvSpPr txBox="1">
            <a:spLocks noChangeArrowheads="1"/>
          </p:cNvSpPr>
          <p:nvPr/>
        </p:nvSpPr>
        <p:spPr bwMode="auto">
          <a:xfrm rot="-2877047">
            <a:off x="1610519" y="1486694"/>
            <a:ext cx="292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e</a:t>
            </a:r>
            <a:r>
              <a:rPr lang="en-US" altLang="en-US" sz="800" baseline="-25000">
                <a:solidFill>
                  <a:srgbClr val="000000"/>
                </a:solidFill>
                <a:latin typeface="Calibri" panose="020F0502020204030204" pitchFamily="34" charset="0"/>
              </a:rPr>
              <a:t>1</a:t>
            </a:r>
          </a:p>
        </p:txBody>
      </p:sp>
      <p:sp>
        <p:nvSpPr>
          <p:cNvPr id="40069" name="Oval 133"/>
          <p:cNvSpPr>
            <a:spLocks noChangeArrowheads="1"/>
          </p:cNvSpPr>
          <p:nvPr/>
        </p:nvSpPr>
        <p:spPr bwMode="auto">
          <a:xfrm>
            <a:off x="2009775" y="1762125"/>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70" name="Text Box 134"/>
          <p:cNvSpPr txBox="1">
            <a:spLocks noChangeArrowheads="1"/>
          </p:cNvSpPr>
          <p:nvPr/>
        </p:nvSpPr>
        <p:spPr bwMode="auto">
          <a:xfrm rot="-2877047">
            <a:off x="1869282" y="1532731"/>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f</a:t>
            </a:r>
            <a:r>
              <a:rPr lang="en-US" altLang="en-US" sz="800" baseline="-25000">
                <a:solidFill>
                  <a:srgbClr val="000000"/>
                </a:solidFill>
                <a:latin typeface="Calibri" panose="020F0502020204030204" pitchFamily="34" charset="0"/>
              </a:rPr>
              <a:t>1</a:t>
            </a:r>
          </a:p>
        </p:txBody>
      </p:sp>
      <p:sp>
        <p:nvSpPr>
          <p:cNvPr id="40071" name="Oval 135"/>
          <p:cNvSpPr>
            <a:spLocks noChangeArrowheads="1"/>
          </p:cNvSpPr>
          <p:nvPr/>
        </p:nvSpPr>
        <p:spPr bwMode="auto">
          <a:xfrm>
            <a:off x="2135188" y="183197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72" name="Text Box 136"/>
          <p:cNvSpPr txBox="1">
            <a:spLocks noChangeArrowheads="1"/>
          </p:cNvSpPr>
          <p:nvPr/>
        </p:nvSpPr>
        <p:spPr bwMode="auto">
          <a:xfrm rot="-2877047">
            <a:off x="2161382" y="1578768"/>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g</a:t>
            </a:r>
            <a:r>
              <a:rPr lang="en-US" altLang="en-US" sz="800" baseline="-25000">
                <a:solidFill>
                  <a:srgbClr val="000000"/>
                </a:solidFill>
                <a:latin typeface="Calibri" panose="020F0502020204030204" pitchFamily="34" charset="0"/>
              </a:rPr>
              <a:t>1</a:t>
            </a:r>
          </a:p>
        </p:txBody>
      </p:sp>
      <p:sp>
        <p:nvSpPr>
          <p:cNvPr id="40073" name="Oval 137"/>
          <p:cNvSpPr>
            <a:spLocks noChangeArrowheads="1"/>
          </p:cNvSpPr>
          <p:nvPr/>
        </p:nvSpPr>
        <p:spPr bwMode="auto">
          <a:xfrm>
            <a:off x="2203450" y="1954213"/>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74" name="Text Box 138"/>
          <p:cNvSpPr txBox="1">
            <a:spLocks noChangeArrowheads="1"/>
          </p:cNvSpPr>
          <p:nvPr/>
        </p:nvSpPr>
        <p:spPr bwMode="auto">
          <a:xfrm rot="-2877047">
            <a:off x="2313782" y="1731168"/>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h</a:t>
            </a:r>
            <a:r>
              <a:rPr lang="en-US" altLang="en-US" sz="800" baseline="-25000">
                <a:solidFill>
                  <a:srgbClr val="000000"/>
                </a:solidFill>
                <a:latin typeface="Calibri" panose="020F0502020204030204" pitchFamily="34" charset="0"/>
              </a:rPr>
              <a:t>1</a:t>
            </a:r>
          </a:p>
        </p:txBody>
      </p:sp>
      <p:sp>
        <p:nvSpPr>
          <p:cNvPr id="40075" name="Oval 139"/>
          <p:cNvSpPr>
            <a:spLocks noChangeArrowheads="1"/>
          </p:cNvSpPr>
          <p:nvPr/>
        </p:nvSpPr>
        <p:spPr bwMode="auto">
          <a:xfrm>
            <a:off x="2222500" y="2143125"/>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76" name="Text Box 140"/>
          <p:cNvSpPr txBox="1">
            <a:spLocks noChangeArrowheads="1"/>
          </p:cNvSpPr>
          <p:nvPr/>
        </p:nvSpPr>
        <p:spPr bwMode="auto">
          <a:xfrm rot="-2877047">
            <a:off x="2466182" y="1883568"/>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i</a:t>
            </a:r>
            <a:r>
              <a:rPr lang="en-US" altLang="en-US" sz="800" baseline="-25000">
                <a:solidFill>
                  <a:srgbClr val="000000"/>
                </a:solidFill>
                <a:latin typeface="Calibri" panose="020F0502020204030204" pitchFamily="34" charset="0"/>
              </a:rPr>
              <a:t>1</a:t>
            </a:r>
          </a:p>
        </p:txBody>
      </p:sp>
      <p:sp>
        <p:nvSpPr>
          <p:cNvPr id="40077" name="Oval 141"/>
          <p:cNvSpPr>
            <a:spLocks noChangeArrowheads="1"/>
          </p:cNvSpPr>
          <p:nvPr/>
        </p:nvSpPr>
        <p:spPr bwMode="auto">
          <a:xfrm>
            <a:off x="2151063" y="2382838"/>
            <a:ext cx="46037"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78" name="Text Box 142"/>
          <p:cNvSpPr txBox="1">
            <a:spLocks noChangeArrowheads="1"/>
          </p:cNvSpPr>
          <p:nvPr/>
        </p:nvSpPr>
        <p:spPr bwMode="auto">
          <a:xfrm rot="-2877047">
            <a:off x="2272507" y="2383631"/>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j</a:t>
            </a:r>
            <a:r>
              <a:rPr lang="en-US" altLang="en-US" sz="800" baseline="-25000">
                <a:solidFill>
                  <a:srgbClr val="000000"/>
                </a:solidFill>
                <a:latin typeface="Calibri" panose="020F0502020204030204" pitchFamily="34" charset="0"/>
              </a:rPr>
              <a:t>1</a:t>
            </a:r>
          </a:p>
        </p:txBody>
      </p:sp>
      <p:sp>
        <p:nvSpPr>
          <p:cNvPr id="40079" name="Oval 143"/>
          <p:cNvSpPr>
            <a:spLocks noChangeArrowheads="1"/>
          </p:cNvSpPr>
          <p:nvPr/>
        </p:nvSpPr>
        <p:spPr bwMode="auto">
          <a:xfrm>
            <a:off x="1927225" y="2701925"/>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80" name="Text Box 144"/>
          <p:cNvSpPr txBox="1">
            <a:spLocks noChangeArrowheads="1"/>
          </p:cNvSpPr>
          <p:nvPr/>
        </p:nvSpPr>
        <p:spPr bwMode="auto">
          <a:xfrm rot="-2877047">
            <a:off x="2062957" y="2618581"/>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k</a:t>
            </a:r>
            <a:r>
              <a:rPr lang="en-US" altLang="en-US" sz="800" baseline="-25000">
                <a:solidFill>
                  <a:srgbClr val="000000"/>
                </a:solidFill>
                <a:latin typeface="Calibri" panose="020F0502020204030204" pitchFamily="34" charset="0"/>
              </a:rPr>
              <a:t>1</a:t>
            </a:r>
          </a:p>
        </p:txBody>
      </p:sp>
      <p:sp>
        <p:nvSpPr>
          <p:cNvPr id="40081" name="Oval 145"/>
          <p:cNvSpPr>
            <a:spLocks noChangeArrowheads="1"/>
          </p:cNvSpPr>
          <p:nvPr/>
        </p:nvSpPr>
        <p:spPr bwMode="auto">
          <a:xfrm>
            <a:off x="1520825" y="2940050"/>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82" name="Text Box 146"/>
          <p:cNvSpPr txBox="1">
            <a:spLocks noChangeArrowheads="1"/>
          </p:cNvSpPr>
          <p:nvPr/>
        </p:nvSpPr>
        <p:spPr bwMode="auto">
          <a:xfrm rot="-2877047">
            <a:off x="1716882" y="2921793"/>
            <a:ext cx="2921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a:solidFill>
                  <a:srgbClr val="000000"/>
                </a:solidFill>
                <a:latin typeface="Calibri" panose="020F0502020204030204" pitchFamily="34" charset="0"/>
              </a:rPr>
              <a:t>l</a:t>
            </a:r>
            <a:r>
              <a:rPr lang="en-US" altLang="en-US" sz="800" baseline="-25000">
                <a:solidFill>
                  <a:srgbClr val="000000"/>
                </a:solidFill>
                <a:latin typeface="Calibri" panose="020F0502020204030204" pitchFamily="34" charset="0"/>
              </a:rPr>
              <a:t>1</a:t>
            </a:r>
          </a:p>
        </p:txBody>
      </p:sp>
      <p:sp>
        <p:nvSpPr>
          <p:cNvPr id="40098" name="Oval 162"/>
          <p:cNvSpPr>
            <a:spLocks noChangeArrowheads="1"/>
          </p:cNvSpPr>
          <p:nvPr/>
        </p:nvSpPr>
        <p:spPr bwMode="auto">
          <a:xfrm>
            <a:off x="2082800" y="5589588"/>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099" name="Oval 163"/>
          <p:cNvSpPr>
            <a:spLocks noChangeArrowheads="1"/>
          </p:cNvSpPr>
          <p:nvPr/>
        </p:nvSpPr>
        <p:spPr bwMode="auto">
          <a:xfrm>
            <a:off x="2260600" y="5248275"/>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0" name="Oval 164"/>
          <p:cNvSpPr>
            <a:spLocks noChangeArrowheads="1"/>
          </p:cNvSpPr>
          <p:nvPr/>
        </p:nvSpPr>
        <p:spPr bwMode="auto">
          <a:xfrm>
            <a:off x="2584450" y="5119688"/>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1" name="Oval 165"/>
          <p:cNvSpPr>
            <a:spLocks noChangeArrowheads="1"/>
          </p:cNvSpPr>
          <p:nvPr/>
        </p:nvSpPr>
        <p:spPr bwMode="auto">
          <a:xfrm>
            <a:off x="2846388" y="5187950"/>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2" name="Oval 166"/>
          <p:cNvSpPr>
            <a:spLocks noChangeArrowheads="1"/>
          </p:cNvSpPr>
          <p:nvPr/>
        </p:nvSpPr>
        <p:spPr bwMode="auto">
          <a:xfrm>
            <a:off x="3008313" y="531812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3" name="Oval 167"/>
          <p:cNvSpPr>
            <a:spLocks noChangeArrowheads="1"/>
          </p:cNvSpPr>
          <p:nvPr/>
        </p:nvSpPr>
        <p:spPr bwMode="auto">
          <a:xfrm>
            <a:off x="3097213" y="545147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4" name="Oval 168"/>
          <p:cNvSpPr>
            <a:spLocks noChangeArrowheads="1"/>
          </p:cNvSpPr>
          <p:nvPr/>
        </p:nvSpPr>
        <p:spPr bwMode="auto">
          <a:xfrm>
            <a:off x="3122613" y="558482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5" name="Oval 169"/>
          <p:cNvSpPr>
            <a:spLocks noChangeArrowheads="1"/>
          </p:cNvSpPr>
          <p:nvPr/>
        </p:nvSpPr>
        <p:spPr bwMode="auto">
          <a:xfrm>
            <a:off x="3092450" y="5722938"/>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6" name="Oval 170"/>
          <p:cNvSpPr>
            <a:spLocks noChangeArrowheads="1"/>
          </p:cNvSpPr>
          <p:nvPr/>
        </p:nvSpPr>
        <p:spPr bwMode="auto">
          <a:xfrm>
            <a:off x="3005138" y="5851525"/>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7" name="Oval 171"/>
          <p:cNvSpPr>
            <a:spLocks noChangeArrowheads="1"/>
          </p:cNvSpPr>
          <p:nvPr/>
        </p:nvSpPr>
        <p:spPr bwMode="auto">
          <a:xfrm>
            <a:off x="2846388" y="5994400"/>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8" name="Oval 172"/>
          <p:cNvSpPr>
            <a:spLocks noChangeArrowheads="1"/>
          </p:cNvSpPr>
          <p:nvPr/>
        </p:nvSpPr>
        <p:spPr bwMode="auto">
          <a:xfrm>
            <a:off x="2584450" y="6040438"/>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09" name="Oval 173"/>
          <p:cNvSpPr>
            <a:spLocks noChangeArrowheads="1"/>
          </p:cNvSpPr>
          <p:nvPr/>
        </p:nvSpPr>
        <p:spPr bwMode="auto">
          <a:xfrm>
            <a:off x="2260600" y="5924550"/>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10" name="Line 174"/>
          <p:cNvSpPr>
            <a:spLocks noChangeShapeType="1"/>
          </p:cNvSpPr>
          <p:nvPr/>
        </p:nvSpPr>
        <p:spPr bwMode="auto">
          <a:xfrm>
            <a:off x="4572000" y="1257300"/>
            <a:ext cx="0" cy="546735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1" name="Text Box 175"/>
          <p:cNvSpPr txBox="1">
            <a:spLocks noChangeArrowheads="1"/>
          </p:cNvSpPr>
          <p:nvPr/>
        </p:nvSpPr>
        <p:spPr bwMode="auto">
          <a:xfrm>
            <a:off x="4572000" y="121285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solidFill>
                  <a:srgbClr val="000000"/>
                </a:solidFill>
                <a:latin typeface="Calibri" panose="020F0502020204030204" pitchFamily="34" charset="0"/>
              </a:rPr>
              <a:t>X</a:t>
            </a:r>
            <a:r>
              <a:rPr lang="en-US" altLang="en-US" sz="1400" baseline="-25000">
                <a:solidFill>
                  <a:srgbClr val="000000"/>
                </a:solidFill>
                <a:latin typeface="Calibri" panose="020F0502020204030204" pitchFamily="34" charset="0"/>
              </a:rPr>
              <a:t>1</a:t>
            </a:r>
          </a:p>
        </p:txBody>
      </p:sp>
      <p:sp>
        <p:nvSpPr>
          <p:cNvPr id="40112" name="Text Box 176"/>
          <p:cNvSpPr txBox="1">
            <a:spLocks noChangeArrowheads="1"/>
          </p:cNvSpPr>
          <p:nvPr/>
        </p:nvSpPr>
        <p:spPr bwMode="auto">
          <a:xfrm>
            <a:off x="4524375" y="6519863"/>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solidFill>
                  <a:srgbClr val="000000"/>
                </a:solidFill>
                <a:latin typeface="Calibri" panose="020F0502020204030204" pitchFamily="34" charset="0"/>
              </a:rPr>
              <a:t>Y</a:t>
            </a:r>
            <a:r>
              <a:rPr lang="en-US" altLang="en-US" sz="1400" baseline="-25000">
                <a:solidFill>
                  <a:srgbClr val="000000"/>
                </a:solidFill>
                <a:latin typeface="Calibri" panose="020F0502020204030204" pitchFamily="34" charset="0"/>
              </a:rPr>
              <a:t>1</a:t>
            </a:r>
          </a:p>
        </p:txBody>
      </p:sp>
      <p:sp>
        <p:nvSpPr>
          <p:cNvPr id="40113" name="Line 177"/>
          <p:cNvSpPr>
            <a:spLocks noChangeShapeType="1"/>
          </p:cNvSpPr>
          <p:nvPr/>
        </p:nvSpPr>
        <p:spPr bwMode="auto">
          <a:xfrm>
            <a:off x="2873375" y="4691063"/>
            <a:ext cx="1698625"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4" name="Line 178"/>
          <p:cNvSpPr>
            <a:spLocks noChangeShapeType="1"/>
          </p:cNvSpPr>
          <p:nvPr/>
        </p:nvSpPr>
        <p:spPr bwMode="auto">
          <a:xfrm>
            <a:off x="2870200" y="6524625"/>
            <a:ext cx="1698625"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6" name="Line 180"/>
          <p:cNvSpPr>
            <a:spLocks noChangeShapeType="1"/>
          </p:cNvSpPr>
          <p:nvPr/>
        </p:nvSpPr>
        <p:spPr bwMode="auto">
          <a:xfrm>
            <a:off x="2414588" y="4816475"/>
            <a:ext cx="2157412"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7" name="Line 181"/>
          <p:cNvSpPr>
            <a:spLocks noChangeShapeType="1"/>
          </p:cNvSpPr>
          <p:nvPr/>
        </p:nvSpPr>
        <p:spPr bwMode="auto">
          <a:xfrm>
            <a:off x="2414588" y="6399213"/>
            <a:ext cx="2157412"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8" name="Line 182"/>
          <p:cNvSpPr>
            <a:spLocks noChangeShapeType="1"/>
          </p:cNvSpPr>
          <p:nvPr/>
        </p:nvSpPr>
        <p:spPr bwMode="auto">
          <a:xfrm>
            <a:off x="2081213" y="5146675"/>
            <a:ext cx="2490787"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19" name="Line 183"/>
          <p:cNvSpPr>
            <a:spLocks noChangeShapeType="1"/>
          </p:cNvSpPr>
          <p:nvPr/>
        </p:nvSpPr>
        <p:spPr bwMode="auto">
          <a:xfrm>
            <a:off x="2078038" y="6064250"/>
            <a:ext cx="2490787"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20" name="Line 184"/>
          <p:cNvSpPr>
            <a:spLocks noChangeShapeType="1"/>
          </p:cNvSpPr>
          <p:nvPr/>
        </p:nvSpPr>
        <p:spPr bwMode="auto">
          <a:xfrm>
            <a:off x="1955800" y="5608638"/>
            <a:ext cx="2613025"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22" name="Arc 186"/>
          <p:cNvSpPr>
            <a:spLocks/>
          </p:cNvSpPr>
          <p:nvPr/>
        </p:nvSpPr>
        <p:spPr bwMode="auto">
          <a:xfrm flipV="1">
            <a:off x="4568825" y="4208463"/>
            <a:ext cx="484188" cy="482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3" name="Arc 187"/>
          <p:cNvSpPr>
            <a:spLocks/>
          </p:cNvSpPr>
          <p:nvPr/>
        </p:nvSpPr>
        <p:spPr bwMode="auto">
          <a:xfrm flipV="1">
            <a:off x="4572000" y="4205288"/>
            <a:ext cx="612775" cy="6111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4" name="Arc 188"/>
          <p:cNvSpPr>
            <a:spLocks/>
          </p:cNvSpPr>
          <p:nvPr/>
        </p:nvSpPr>
        <p:spPr bwMode="auto">
          <a:xfrm flipV="1">
            <a:off x="4572000" y="4208463"/>
            <a:ext cx="931863" cy="9350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5" name="Arc 189"/>
          <p:cNvSpPr>
            <a:spLocks/>
          </p:cNvSpPr>
          <p:nvPr/>
        </p:nvSpPr>
        <p:spPr bwMode="auto">
          <a:xfrm flipV="1">
            <a:off x="4568825" y="4210050"/>
            <a:ext cx="1398588" cy="13954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6" name="Arc 190"/>
          <p:cNvSpPr>
            <a:spLocks/>
          </p:cNvSpPr>
          <p:nvPr/>
        </p:nvSpPr>
        <p:spPr bwMode="auto">
          <a:xfrm flipV="1">
            <a:off x="4568825" y="4208463"/>
            <a:ext cx="1855788" cy="18557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7" name="Arc 191"/>
          <p:cNvSpPr>
            <a:spLocks/>
          </p:cNvSpPr>
          <p:nvPr/>
        </p:nvSpPr>
        <p:spPr bwMode="auto">
          <a:xfrm flipV="1">
            <a:off x="4572000" y="4206875"/>
            <a:ext cx="2193925" cy="2193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8" name="Arc 192"/>
          <p:cNvSpPr>
            <a:spLocks/>
          </p:cNvSpPr>
          <p:nvPr/>
        </p:nvSpPr>
        <p:spPr bwMode="auto">
          <a:xfrm flipV="1">
            <a:off x="4568825" y="4206875"/>
            <a:ext cx="2312988" cy="23129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8" y="0"/>
                  <a:pt x="21599" y="9670"/>
                  <a:pt x="21599" y="21599"/>
                </a:cubicBezTo>
              </a:path>
              <a:path w="21600" h="21600" stroke="0" extrusionOk="0">
                <a:moveTo>
                  <a:pt x="-1" y="0"/>
                </a:moveTo>
                <a:cubicBezTo>
                  <a:pt x="11928" y="0"/>
                  <a:pt x="21599" y="9670"/>
                  <a:pt x="21599" y="21599"/>
                </a:cubicBezTo>
                <a:lnTo>
                  <a:pt x="0" y="21600"/>
                </a:lnTo>
                <a:lnTo>
                  <a:pt x="-1" y="0"/>
                </a:lnTo>
                <a:close/>
              </a:path>
            </a:pathLst>
          </a:cu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0129" name="Line 193"/>
          <p:cNvSpPr>
            <a:spLocks noChangeShapeType="1"/>
          </p:cNvSpPr>
          <p:nvPr/>
        </p:nvSpPr>
        <p:spPr bwMode="auto">
          <a:xfrm flipV="1">
            <a:off x="5967413" y="2260600"/>
            <a:ext cx="0" cy="194945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40130" name="Line 194"/>
          <p:cNvSpPr>
            <a:spLocks noChangeShapeType="1"/>
          </p:cNvSpPr>
          <p:nvPr/>
        </p:nvSpPr>
        <p:spPr bwMode="auto">
          <a:xfrm>
            <a:off x="2870200" y="2259013"/>
            <a:ext cx="30972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31" name="Line 195"/>
          <p:cNvSpPr>
            <a:spLocks noChangeShapeType="1"/>
          </p:cNvSpPr>
          <p:nvPr/>
        </p:nvSpPr>
        <p:spPr bwMode="auto">
          <a:xfrm flipV="1">
            <a:off x="5053013" y="2259013"/>
            <a:ext cx="914400" cy="1951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32" name="Line 196"/>
          <p:cNvSpPr>
            <a:spLocks noChangeShapeType="1"/>
          </p:cNvSpPr>
          <p:nvPr/>
        </p:nvSpPr>
        <p:spPr bwMode="auto">
          <a:xfrm flipV="1">
            <a:off x="5184775" y="2259013"/>
            <a:ext cx="782638" cy="1951037"/>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133" name="Line 197"/>
          <p:cNvSpPr>
            <a:spLocks noChangeShapeType="1"/>
          </p:cNvSpPr>
          <p:nvPr/>
        </p:nvSpPr>
        <p:spPr bwMode="auto">
          <a:xfrm flipV="1">
            <a:off x="5503863" y="2259013"/>
            <a:ext cx="463550" cy="1951037"/>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134" name="Line 198"/>
          <p:cNvSpPr>
            <a:spLocks noChangeShapeType="1"/>
          </p:cNvSpPr>
          <p:nvPr/>
        </p:nvSpPr>
        <p:spPr bwMode="auto">
          <a:xfrm flipH="1" flipV="1">
            <a:off x="5967413" y="2259013"/>
            <a:ext cx="457200" cy="1951037"/>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135" name="Line 199"/>
          <p:cNvSpPr>
            <a:spLocks noChangeShapeType="1"/>
          </p:cNvSpPr>
          <p:nvPr/>
        </p:nvSpPr>
        <p:spPr bwMode="auto">
          <a:xfrm flipH="1" flipV="1">
            <a:off x="5967413" y="2259013"/>
            <a:ext cx="798512" cy="1946275"/>
          </a:xfrm>
          <a:prstGeom prst="line">
            <a:avLst/>
          </a:prstGeom>
          <a:noFill/>
          <a:ln w="9525">
            <a:solidFill>
              <a:schemeClr val="bg1">
                <a:lumMod val="65000"/>
              </a:schemeClr>
            </a:solidFill>
            <a:round/>
            <a:headEnd/>
            <a:tailEnd/>
          </a:ln>
        </p:spPr>
        <p:txBody>
          <a:bodyPr/>
          <a:lstStyle/>
          <a:p>
            <a:pPr eaLnBrk="1" fontAlgn="auto" hangingPunct="1">
              <a:spcBef>
                <a:spcPts val="0"/>
              </a:spcBef>
              <a:spcAft>
                <a:spcPts val="0"/>
              </a:spcAft>
              <a:defRPr/>
            </a:pPr>
            <a:endParaRPr lang="en-IN">
              <a:solidFill>
                <a:prstClr val="black"/>
              </a:solidFill>
              <a:latin typeface="Calibri"/>
            </a:endParaRPr>
          </a:p>
        </p:txBody>
      </p:sp>
      <p:sp>
        <p:nvSpPr>
          <p:cNvPr id="40137" name="Line 201"/>
          <p:cNvSpPr>
            <a:spLocks noChangeShapeType="1"/>
          </p:cNvSpPr>
          <p:nvPr/>
        </p:nvSpPr>
        <p:spPr bwMode="auto">
          <a:xfrm flipH="1" flipV="1">
            <a:off x="5967413" y="2259013"/>
            <a:ext cx="914400" cy="1951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38" name="Line 202"/>
          <p:cNvSpPr>
            <a:spLocks noChangeShapeType="1"/>
          </p:cNvSpPr>
          <p:nvPr/>
        </p:nvSpPr>
        <p:spPr bwMode="auto">
          <a:xfrm>
            <a:off x="3143250" y="2840038"/>
            <a:ext cx="2824163"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39" name="Line 203"/>
          <p:cNvSpPr>
            <a:spLocks noChangeShapeType="1"/>
          </p:cNvSpPr>
          <p:nvPr/>
        </p:nvSpPr>
        <p:spPr bwMode="auto">
          <a:xfrm>
            <a:off x="3119438" y="2870200"/>
            <a:ext cx="299085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0" name="Line 204"/>
          <p:cNvSpPr>
            <a:spLocks noChangeShapeType="1"/>
          </p:cNvSpPr>
          <p:nvPr/>
        </p:nvSpPr>
        <p:spPr bwMode="auto">
          <a:xfrm flipV="1">
            <a:off x="3030538" y="2951163"/>
            <a:ext cx="3217862" cy="1587"/>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1" name="Line 205"/>
          <p:cNvSpPr>
            <a:spLocks noChangeShapeType="1"/>
          </p:cNvSpPr>
          <p:nvPr/>
        </p:nvSpPr>
        <p:spPr bwMode="auto">
          <a:xfrm>
            <a:off x="2873375" y="3109913"/>
            <a:ext cx="3489325"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2" name="Line 206"/>
          <p:cNvSpPr>
            <a:spLocks noChangeShapeType="1"/>
          </p:cNvSpPr>
          <p:nvPr/>
        </p:nvSpPr>
        <p:spPr bwMode="auto">
          <a:xfrm flipV="1">
            <a:off x="2608263" y="3365500"/>
            <a:ext cx="381635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3" name="Line 207"/>
          <p:cNvSpPr>
            <a:spLocks noChangeShapeType="1"/>
          </p:cNvSpPr>
          <p:nvPr/>
        </p:nvSpPr>
        <p:spPr bwMode="auto">
          <a:xfrm flipV="1">
            <a:off x="2284413" y="3702050"/>
            <a:ext cx="4024312" cy="1588"/>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4" name="Line 208"/>
          <p:cNvSpPr>
            <a:spLocks noChangeShapeType="1"/>
          </p:cNvSpPr>
          <p:nvPr/>
        </p:nvSpPr>
        <p:spPr bwMode="auto">
          <a:xfrm flipV="1">
            <a:off x="2108200" y="3879850"/>
            <a:ext cx="3859213"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45" name="Oval 209"/>
          <p:cNvSpPr>
            <a:spLocks noChangeArrowheads="1"/>
          </p:cNvSpPr>
          <p:nvPr/>
        </p:nvSpPr>
        <p:spPr bwMode="auto">
          <a:xfrm>
            <a:off x="5519738" y="2833688"/>
            <a:ext cx="904875" cy="1039812"/>
          </a:xfrm>
          <a:prstGeom prst="ellipse">
            <a:avLst/>
          </a:prstGeom>
          <a:solidFill>
            <a:schemeClr val="accent1">
              <a:alpha val="0"/>
            </a:schemeClr>
          </a:solidFill>
          <a:ln w="222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46" name="Text Box 210"/>
          <p:cNvSpPr txBox="1">
            <a:spLocks noChangeArrowheads="1"/>
          </p:cNvSpPr>
          <p:nvPr/>
        </p:nvSpPr>
        <p:spPr bwMode="auto">
          <a:xfrm>
            <a:off x="4837113" y="4168775"/>
            <a:ext cx="3476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4”</a:t>
            </a:r>
          </a:p>
        </p:txBody>
      </p:sp>
      <p:sp>
        <p:nvSpPr>
          <p:cNvPr id="40147" name="Text Box 211"/>
          <p:cNvSpPr txBox="1">
            <a:spLocks noChangeArrowheads="1"/>
          </p:cNvSpPr>
          <p:nvPr/>
        </p:nvSpPr>
        <p:spPr bwMode="auto">
          <a:xfrm>
            <a:off x="5045075" y="4165600"/>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5”</a:t>
            </a:r>
          </a:p>
        </p:txBody>
      </p:sp>
      <p:sp>
        <p:nvSpPr>
          <p:cNvPr id="40148" name="Text Box 212"/>
          <p:cNvSpPr txBox="1">
            <a:spLocks noChangeArrowheads="1"/>
          </p:cNvSpPr>
          <p:nvPr/>
        </p:nvSpPr>
        <p:spPr bwMode="auto">
          <a:xfrm>
            <a:off x="5373688" y="4156075"/>
            <a:ext cx="3476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6”</a:t>
            </a:r>
          </a:p>
        </p:txBody>
      </p:sp>
      <p:sp>
        <p:nvSpPr>
          <p:cNvPr id="40149" name="Text Box 213"/>
          <p:cNvSpPr txBox="1">
            <a:spLocks noChangeArrowheads="1"/>
          </p:cNvSpPr>
          <p:nvPr/>
        </p:nvSpPr>
        <p:spPr bwMode="auto">
          <a:xfrm>
            <a:off x="5826125" y="4159250"/>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7”</a:t>
            </a:r>
          </a:p>
        </p:txBody>
      </p:sp>
      <p:sp>
        <p:nvSpPr>
          <p:cNvPr id="40150" name="Text Box 214"/>
          <p:cNvSpPr txBox="1">
            <a:spLocks noChangeArrowheads="1"/>
          </p:cNvSpPr>
          <p:nvPr/>
        </p:nvSpPr>
        <p:spPr bwMode="auto">
          <a:xfrm>
            <a:off x="6292850" y="4156075"/>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8”</a:t>
            </a:r>
          </a:p>
        </p:txBody>
      </p:sp>
      <p:sp>
        <p:nvSpPr>
          <p:cNvPr id="40151" name="Text Box 215"/>
          <p:cNvSpPr txBox="1">
            <a:spLocks noChangeArrowheads="1"/>
          </p:cNvSpPr>
          <p:nvPr/>
        </p:nvSpPr>
        <p:spPr bwMode="auto">
          <a:xfrm>
            <a:off x="6607175" y="4152900"/>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9”</a:t>
            </a:r>
          </a:p>
        </p:txBody>
      </p:sp>
      <p:sp>
        <p:nvSpPr>
          <p:cNvPr id="40152" name="Text Box 216"/>
          <p:cNvSpPr txBox="1">
            <a:spLocks noChangeArrowheads="1"/>
          </p:cNvSpPr>
          <p:nvPr/>
        </p:nvSpPr>
        <p:spPr bwMode="auto">
          <a:xfrm>
            <a:off x="6750050" y="4151313"/>
            <a:ext cx="420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10”</a:t>
            </a:r>
          </a:p>
        </p:txBody>
      </p:sp>
      <p:sp>
        <p:nvSpPr>
          <p:cNvPr id="40153" name="Text Box 217"/>
          <p:cNvSpPr txBox="1">
            <a:spLocks noChangeArrowheads="1"/>
          </p:cNvSpPr>
          <p:nvPr/>
        </p:nvSpPr>
        <p:spPr bwMode="auto">
          <a:xfrm>
            <a:off x="6554788" y="4341813"/>
            <a:ext cx="4206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11”</a:t>
            </a:r>
          </a:p>
        </p:txBody>
      </p:sp>
      <p:sp>
        <p:nvSpPr>
          <p:cNvPr id="40154" name="Text Box 218"/>
          <p:cNvSpPr txBox="1">
            <a:spLocks noChangeArrowheads="1"/>
          </p:cNvSpPr>
          <p:nvPr/>
        </p:nvSpPr>
        <p:spPr bwMode="auto">
          <a:xfrm>
            <a:off x="6245225" y="4297363"/>
            <a:ext cx="420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12”</a:t>
            </a:r>
          </a:p>
        </p:txBody>
      </p:sp>
      <p:sp>
        <p:nvSpPr>
          <p:cNvPr id="40155" name="Text Box 219"/>
          <p:cNvSpPr txBox="1">
            <a:spLocks noChangeArrowheads="1"/>
          </p:cNvSpPr>
          <p:nvPr/>
        </p:nvSpPr>
        <p:spPr bwMode="auto">
          <a:xfrm>
            <a:off x="5826125" y="4295775"/>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1”</a:t>
            </a:r>
          </a:p>
        </p:txBody>
      </p:sp>
      <p:sp>
        <p:nvSpPr>
          <p:cNvPr id="40156" name="Text Box 220"/>
          <p:cNvSpPr txBox="1">
            <a:spLocks noChangeArrowheads="1"/>
          </p:cNvSpPr>
          <p:nvPr/>
        </p:nvSpPr>
        <p:spPr bwMode="auto">
          <a:xfrm>
            <a:off x="5360988" y="4284663"/>
            <a:ext cx="3476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2”</a:t>
            </a:r>
          </a:p>
        </p:txBody>
      </p:sp>
      <p:sp>
        <p:nvSpPr>
          <p:cNvPr id="40157" name="Text Box 221"/>
          <p:cNvSpPr txBox="1">
            <a:spLocks noChangeArrowheads="1"/>
          </p:cNvSpPr>
          <p:nvPr/>
        </p:nvSpPr>
        <p:spPr bwMode="auto">
          <a:xfrm>
            <a:off x="5045075" y="4302125"/>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3”</a:t>
            </a:r>
          </a:p>
        </p:txBody>
      </p:sp>
      <p:sp>
        <p:nvSpPr>
          <p:cNvPr id="40158" name="Text Box 222"/>
          <p:cNvSpPr txBox="1">
            <a:spLocks noChangeArrowheads="1"/>
          </p:cNvSpPr>
          <p:nvPr/>
        </p:nvSpPr>
        <p:spPr bwMode="auto">
          <a:xfrm>
            <a:off x="5826125" y="1946275"/>
            <a:ext cx="3476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solidFill>
                  <a:srgbClr val="000000"/>
                </a:solidFill>
                <a:latin typeface="Calibri" panose="020F0502020204030204" pitchFamily="34" charset="0"/>
              </a:rPr>
              <a:t>o”</a:t>
            </a:r>
          </a:p>
        </p:txBody>
      </p:sp>
      <p:grpSp>
        <p:nvGrpSpPr>
          <p:cNvPr id="4" name="Group 236"/>
          <p:cNvGrpSpPr>
            <a:grpSpLocks/>
          </p:cNvGrpSpPr>
          <p:nvPr/>
        </p:nvGrpSpPr>
        <p:grpSpPr bwMode="auto">
          <a:xfrm>
            <a:off x="5294313" y="2659063"/>
            <a:ext cx="1493837" cy="1398587"/>
            <a:chOff x="4431" y="1658"/>
            <a:chExt cx="941" cy="881"/>
          </a:xfrm>
        </p:grpSpPr>
        <p:sp>
          <p:nvSpPr>
            <p:cNvPr id="45229" name="Text Box 223"/>
            <p:cNvSpPr txBox="1">
              <a:spLocks noChangeArrowheads="1"/>
            </p:cNvSpPr>
            <p:nvPr/>
          </p:nvSpPr>
          <p:spPr bwMode="auto">
            <a:xfrm>
              <a:off x="4798" y="2404"/>
              <a:ext cx="184"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a”</a:t>
              </a:r>
            </a:p>
          </p:txBody>
        </p:sp>
        <p:sp>
          <p:nvSpPr>
            <p:cNvPr id="45230" name="Text Box 224"/>
            <p:cNvSpPr txBox="1">
              <a:spLocks noChangeArrowheads="1"/>
            </p:cNvSpPr>
            <p:nvPr/>
          </p:nvSpPr>
          <p:spPr bwMode="auto">
            <a:xfrm>
              <a:off x="4517" y="2287"/>
              <a:ext cx="2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b”</a:t>
              </a:r>
            </a:p>
          </p:txBody>
        </p:sp>
        <p:sp>
          <p:nvSpPr>
            <p:cNvPr id="45231" name="Text Box 225"/>
            <p:cNvSpPr txBox="1">
              <a:spLocks noChangeArrowheads="1"/>
            </p:cNvSpPr>
            <p:nvPr/>
          </p:nvSpPr>
          <p:spPr bwMode="auto">
            <a:xfrm>
              <a:off x="4431" y="2077"/>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c”</a:t>
              </a:r>
            </a:p>
          </p:txBody>
        </p:sp>
        <p:sp>
          <p:nvSpPr>
            <p:cNvPr id="45232" name="Text Box 226"/>
            <p:cNvSpPr txBox="1">
              <a:spLocks noChangeArrowheads="1"/>
            </p:cNvSpPr>
            <p:nvPr/>
          </p:nvSpPr>
          <p:spPr bwMode="auto">
            <a:xfrm>
              <a:off x="4447" y="1960"/>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d”</a:t>
              </a:r>
            </a:p>
          </p:txBody>
        </p:sp>
        <p:sp>
          <p:nvSpPr>
            <p:cNvPr id="45233" name="Text Box 227"/>
            <p:cNvSpPr txBox="1">
              <a:spLocks noChangeArrowheads="1"/>
            </p:cNvSpPr>
            <p:nvPr/>
          </p:nvSpPr>
          <p:spPr bwMode="auto">
            <a:xfrm>
              <a:off x="4497" y="1839"/>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e”</a:t>
              </a:r>
            </a:p>
          </p:txBody>
        </p:sp>
        <p:sp>
          <p:nvSpPr>
            <p:cNvPr id="45234" name="Text Box 228"/>
            <p:cNvSpPr txBox="1">
              <a:spLocks noChangeArrowheads="1"/>
            </p:cNvSpPr>
            <p:nvPr/>
          </p:nvSpPr>
          <p:spPr bwMode="auto">
            <a:xfrm>
              <a:off x="4637" y="1725"/>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f”</a:t>
              </a:r>
            </a:p>
          </p:txBody>
        </p:sp>
        <p:sp>
          <p:nvSpPr>
            <p:cNvPr id="45235" name="Text Box 229"/>
            <p:cNvSpPr txBox="1">
              <a:spLocks noChangeArrowheads="1"/>
            </p:cNvSpPr>
            <p:nvPr/>
          </p:nvSpPr>
          <p:spPr bwMode="auto">
            <a:xfrm>
              <a:off x="4785" y="1658"/>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g”</a:t>
              </a:r>
            </a:p>
          </p:txBody>
        </p:sp>
        <p:sp>
          <p:nvSpPr>
            <p:cNvPr id="45236" name="Text Box 230"/>
            <p:cNvSpPr txBox="1">
              <a:spLocks noChangeArrowheads="1"/>
            </p:cNvSpPr>
            <p:nvPr/>
          </p:nvSpPr>
          <p:spPr bwMode="auto">
            <a:xfrm>
              <a:off x="4916" y="1705"/>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h”</a:t>
              </a:r>
            </a:p>
          </p:txBody>
        </p:sp>
        <p:sp>
          <p:nvSpPr>
            <p:cNvPr id="45237" name="Text Box 231"/>
            <p:cNvSpPr txBox="1">
              <a:spLocks noChangeArrowheads="1"/>
            </p:cNvSpPr>
            <p:nvPr/>
          </p:nvSpPr>
          <p:spPr bwMode="auto">
            <a:xfrm>
              <a:off x="5044" y="1816"/>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i”</a:t>
              </a:r>
            </a:p>
          </p:txBody>
        </p:sp>
        <p:sp>
          <p:nvSpPr>
            <p:cNvPr id="45238" name="Text Box 232"/>
            <p:cNvSpPr txBox="1">
              <a:spLocks noChangeArrowheads="1"/>
            </p:cNvSpPr>
            <p:nvPr/>
          </p:nvSpPr>
          <p:spPr bwMode="auto">
            <a:xfrm>
              <a:off x="5108" y="1951"/>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j”</a:t>
              </a:r>
            </a:p>
          </p:txBody>
        </p:sp>
        <p:sp>
          <p:nvSpPr>
            <p:cNvPr id="45239" name="Text Box 233"/>
            <p:cNvSpPr txBox="1">
              <a:spLocks noChangeArrowheads="1"/>
            </p:cNvSpPr>
            <p:nvPr/>
          </p:nvSpPr>
          <p:spPr bwMode="auto">
            <a:xfrm>
              <a:off x="5109" y="2077"/>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k”</a:t>
              </a:r>
            </a:p>
          </p:txBody>
        </p:sp>
        <p:sp>
          <p:nvSpPr>
            <p:cNvPr id="45240" name="Text Box 234"/>
            <p:cNvSpPr txBox="1">
              <a:spLocks noChangeArrowheads="1"/>
            </p:cNvSpPr>
            <p:nvPr/>
          </p:nvSpPr>
          <p:spPr bwMode="auto">
            <a:xfrm>
              <a:off x="5029" y="2288"/>
              <a:ext cx="2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800" b="1">
                  <a:solidFill>
                    <a:srgbClr val="000000"/>
                  </a:solidFill>
                  <a:latin typeface="Calibri" panose="020F0502020204030204" pitchFamily="34" charset="0"/>
                </a:rPr>
                <a:t>l”</a:t>
              </a:r>
            </a:p>
          </p:txBody>
        </p:sp>
      </p:grpSp>
      <p:sp>
        <p:nvSpPr>
          <p:cNvPr id="40171" name="Oval 235" descr="Wide downward diagonal"/>
          <p:cNvSpPr>
            <a:spLocks noChangeArrowheads="1"/>
          </p:cNvSpPr>
          <p:nvPr/>
        </p:nvSpPr>
        <p:spPr bwMode="auto">
          <a:xfrm>
            <a:off x="5519738" y="2827338"/>
            <a:ext cx="904875" cy="1039812"/>
          </a:xfrm>
          <a:prstGeom prst="ellipse">
            <a:avLst/>
          </a:prstGeom>
          <a:blipFill dpi="0" rotWithShape="0">
            <a:blip r:embed="rId2"/>
            <a:srcRect/>
            <a:tile tx="0" ty="0" sx="100000" sy="100000" flip="none" algn="tl"/>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74" name="Oval 238" descr="Wide downward diagonal"/>
          <p:cNvSpPr>
            <a:spLocks noChangeArrowheads="1"/>
          </p:cNvSpPr>
          <p:nvPr/>
        </p:nvSpPr>
        <p:spPr bwMode="auto">
          <a:xfrm>
            <a:off x="2105025" y="5143500"/>
            <a:ext cx="1038225" cy="917575"/>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75" name="Oval 239" descr="Light vertical"/>
          <p:cNvSpPr>
            <a:spLocks noChangeArrowheads="1"/>
          </p:cNvSpPr>
          <p:nvPr/>
        </p:nvSpPr>
        <p:spPr bwMode="auto">
          <a:xfrm rot="-2700000">
            <a:off x="898525" y="1906588"/>
            <a:ext cx="1466850" cy="939800"/>
          </a:xfrm>
          <a:prstGeom prst="ellipse">
            <a:avLst/>
          </a:prstGeom>
          <a:blipFill dpi="0" rotWithShape="0">
            <a:blip r:embed="rId4"/>
            <a:srcRect/>
            <a:tile tx="0" ty="0" sx="100000" sy="100000" flip="none" algn="tl"/>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0176" name="Line 240"/>
          <p:cNvSpPr>
            <a:spLocks noChangeShapeType="1"/>
          </p:cNvSpPr>
          <p:nvPr/>
        </p:nvSpPr>
        <p:spPr bwMode="auto">
          <a:xfrm>
            <a:off x="1958975" y="4205288"/>
            <a:ext cx="1822450" cy="31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78" name="Line 242"/>
          <p:cNvSpPr>
            <a:spLocks noChangeShapeType="1"/>
          </p:cNvSpPr>
          <p:nvPr/>
        </p:nvSpPr>
        <p:spPr bwMode="auto">
          <a:xfrm flipH="1">
            <a:off x="5053013" y="3109913"/>
            <a:ext cx="515937" cy="110331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79" name="Line 243"/>
          <p:cNvSpPr>
            <a:spLocks noChangeShapeType="1"/>
          </p:cNvSpPr>
          <p:nvPr/>
        </p:nvSpPr>
        <p:spPr bwMode="auto">
          <a:xfrm>
            <a:off x="6362700" y="3109913"/>
            <a:ext cx="519113" cy="10985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180" name="Line 244"/>
          <p:cNvSpPr>
            <a:spLocks noChangeShapeType="1"/>
          </p:cNvSpPr>
          <p:nvPr/>
        </p:nvSpPr>
        <p:spPr bwMode="auto">
          <a:xfrm>
            <a:off x="5057775" y="4210050"/>
            <a:ext cx="1824038"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3" name="Oval 237"/>
          <p:cNvSpPr>
            <a:spLocks noChangeArrowheads="1"/>
          </p:cNvSpPr>
          <p:nvPr/>
        </p:nvSpPr>
        <p:spPr bwMode="auto">
          <a:xfrm>
            <a:off x="1962150" y="4691063"/>
            <a:ext cx="1828800" cy="1828800"/>
          </a:xfrm>
          <a:prstGeom prst="ellipse">
            <a:avLst/>
          </a:prstGeom>
          <a:solidFill>
            <a:schemeClr val="accent1">
              <a:alpha val="0"/>
            </a:schemeClr>
          </a:solidFill>
          <a:ln w="222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p:sp>
        <p:nvSpPr>
          <p:cNvPr id="45228" name="Text Box 40"/>
          <p:cNvSpPr txBox="1">
            <a:spLocks noChangeArrowheads="1"/>
          </p:cNvSpPr>
          <p:nvPr/>
        </p:nvSpPr>
        <p:spPr bwMode="auto">
          <a:xfrm>
            <a:off x="252413" y="-17463"/>
            <a:ext cx="8763000" cy="178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a:solidFill>
                  <a:srgbClr val="000000"/>
                </a:solidFill>
                <a:latin typeface="Times New Roman" panose="02020603050405020304" pitchFamily="18" charset="0"/>
              </a:rPr>
              <a:t>A cone base 75 mm diameter and axis 80 mm long is resting on its base on H.P. It is cut by a section plane perpendicular to the V.P., inclined at 45</a:t>
            </a:r>
            <a:r>
              <a:rPr lang="en-US" altLang="en-US" sz="2000">
                <a:solidFill>
                  <a:srgbClr val="000000"/>
                </a:solidFill>
                <a:latin typeface="Times New Roman" panose="02020603050405020304" pitchFamily="18" charset="0"/>
                <a:cs typeface="Times New Roman" panose="02020603050405020304" pitchFamily="18" charset="0"/>
              </a:rPr>
              <a:t>º to the H.P. and cutting the axis at a point 35 mm from the apex.  </a:t>
            </a:r>
          </a:p>
          <a:p>
            <a:pPr eaLnBrk="1" hangingPunct="1">
              <a:spcBef>
                <a:spcPct val="50000"/>
              </a:spcBef>
              <a:buFontTx/>
              <a:buNone/>
            </a:pPr>
            <a:r>
              <a:rPr lang="en-US" altLang="en-US" sz="2000">
                <a:solidFill>
                  <a:srgbClr val="000000"/>
                </a:solidFill>
                <a:latin typeface="Times New Roman" panose="02020603050405020304" pitchFamily="18" charset="0"/>
              </a:rPr>
              <a:t>Draw the front view, sectional top view, sectional side view and true shape of the section.</a:t>
            </a:r>
            <a:endParaRPr lang="en-US" altLang="en-US" sz="2000">
              <a:solidFill>
                <a:srgbClr val="0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defRPr/>
            </a:pPr>
            <a:fld id="{9BAF0E23-E9C3-463D-88C4-494081429E87}" type="slidenum">
              <a:rPr lang="en-US" smtClean="0"/>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005"/>
                                        </p:tgtEl>
                                        <p:attrNameLst>
                                          <p:attrName>style.visibility</p:attrName>
                                        </p:attrNameLst>
                                      </p:cBhvr>
                                      <p:to>
                                        <p:strVal val="visible"/>
                                      </p:to>
                                    </p:set>
                                    <p:animEffect transition="in" filter="wipe(left)">
                                      <p:cBhvr>
                                        <p:cTn id="7" dur="500"/>
                                        <p:tgtEl>
                                          <p:spTgt spid="40005"/>
                                        </p:tgtEl>
                                      </p:cBhvr>
                                    </p:animEffect>
                                  </p:childTnLst>
                                </p:cTn>
                              </p:par>
                              <p:par>
                                <p:cTn id="8" presetID="22" presetClass="entr" presetSubtype="8" fill="hold" nodeType="withEffect">
                                  <p:stCondLst>
                                    <p:cond delay="0"/>
                                  </p:stCondLst>
                                  <p:childTnLst>
                                    <p:set>
                                      <p:cBhvr>
                                        <p:cTn id="9" dur="1" fill="hold">
                                          <p:stCondLst>
                                            <p:cond delay="0"/>
                                          </p:stCondLst>
                                        </p:cTn>
                                        <p:tgtEl>
                                          <p:spTgt spid="40004"/>
                                        </p:tgtEl>
                                        <p:attrNameLst>
                                          <p:attrName>style.visibility</p:attrName>
                                        </p:attrNameLst>
                                      </p:cBhvr>
                                      <p:to>
                                        <p:strVal val="visible"/>
                                      </p:to>
                                    </p:set>
                                    <p:animEffect transition="in" filter="wipe(left)">
                                      <p:cBhvr>
                                        <p:cTn id="10" dur="500"/>
                                        <p:tgtEl>
                                          <p:spTgt spid="40004"/>
                                        </p:tgtEl>
                                      </p:cBhvr>
                                    </p:animEffect>
                                  </p:childTnLst>
                                </p:cTn>
                              </p:par>
                              <p:par>
                                <p:cTn id="11" presetID="22" presetClass="entr" presetSubtype="8" fill="hold" nodeType="withEffect">
                                  <p:stCondLst>
                                    <p:cond delay="0"/>
                                  </p:stCondLst>
                                  <p:childTnLst>
                                    <p:set>
                                      <p:cBhvr>
                                        <p:cTn id="12" dur="1" fill="hold">
                                          <p:stCondLst>
                                            <p:cond delay="0"/>
                                          </p:stCondLst>
                                        </p:cTn>
                                        <p:tgtEl>
                                          <p:spTgt spid="40002"/>
                                        </p:tgtEl>
                                        <p:attrNameLst>
                                          <p:attrName>style.visibility</p:attrName>
                                        </p:attrNameLst>
                                      </p:cBhvr>
                                      <p:to>
                                        <p:strVal val="visible"/>
                                      </p:to>
                                    </p:set>
                                    <p:animEffect transition="in" filter="wipe(left)">
                                      <p:cBhvr>
                                        <p:cTn id="13" dur="500"/>
                                        <p:tgtEl>
                                          <p:spTgt spid="40002"/>
                                        </p:tgtEl>
                                      </p:cBhvr>
                                    </p:animEffect>
                                  </p:childTnLst>
                                </p:cTn>
                              </p:par>
                              <p:par>
                                <p:cTn id="14" presetID="22" presetClass="entr" presetSubtype="8" fill="hold" nodeType="withEffect">
                                  <p:stCondLst>
                                    <p:cond delay="0"/>
                                  </p:stCondLst>
                                  <p:childTnLst>
                                    <p:set>
                                      <p:cBhvr>
                                        <p:cTn id="15" dur="1" fill="hold">
                                          <p:stCondLst>
                                            <p:cond delay="0"/>
                                          </p:stCondLst>
                                        </p:cTn>
                                        <p:tgtEl>
                                          <p:spTgt spid="40003"/>
                                        </p:tgtEl>
                                        <p:attrNameLst>
                                          <p:attrName>style.visibility</p:attrName>
                                        </p:attrNameLst>
                                      </p:cBhvr>
                                      <p:to>
                                        <p:strVal val="visible"/>
                                      </p:to>
                                    </p:set>
                                    <p:animEffect transition="in" filter="wipe(left)">
                                      <p:cBhvr>
                                        <p:cTn id="16" dur="500"/>
                                        <p:tgtEl>
                                          <p:spTgt spid="400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40001"/>
                                        </p:tgtEl>
                                        <p:attrNameLst>
                                          <p:attrName>style.visibility</p:attrName>
                                        </p:attrNameLst>
                                      </p:cBhvr>
                                      <p:to>
                                        <p:strVal val="visible"/>
                                      </p:to>
                                    </p:set>
                                    <p:animEffect transition="in" filter="wipe(down)">
                                      <p:cBhvr>
                                        <p:cTn id="21" dur="500"/>
                                        <p:tgtEl>
                                          <p:spTgt spid="400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0031"/>
                                        </p:tgtEl>
                                        <p:attrNameLst>
                                          <p:attrName>style.visibility</p:attrName>
                                        </p:attrNameLst>
                                      </p:cBhvr>
                                      <p:to>
                                        <p:strVal val="visible"/>
                                      </p:to>
                                    </p:set>
                                    <p:animEffect transition="in" filter="wipe(down)">
                                      <p:cBhvr>
                                        <p:cTn id="26" dur="500"/>
                                        <p:tgtEl>
                                          <p:spTgt spid="4003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0032"/>
                                        </p:tgtEl>
                                        <p:attrNameLst>
                                          <p:attrName>style.visibility</p:attrName>
                                        </p:attrNameLst>
                                      </p:cBhvr>
                                      <p:to>
                                        <p:strVal val="visible"/>
                                      </p:to>
                                    </p:set>
                                    <p:animEffect transition="in" filter="wipe(down)">
                                      <p:cBhvr>
                                        <p:cTn id="29" dur="500"/>
                                        <p:tgtEl>
                                          <p:spTgt spid="4003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0033"/>
                                        </p:tgtEl>
                                        <p:attrNameLst>
                                          <p:attrName>style.visibility</p:attrName>
                                        </p:attrNameLst>
                                      </p:cBhvr>
                                      <p:to>
                                        <p:strVal val="visible"/>
                                      </p:to>
                                    </p:set>
                                    <p:animEffect transition="in" filter="wipe(down)">
                                      <p:cBhvr>
                                        <p:cTn id="32" dur="500"/>
                                        <p:tgtEl>
                                          <p:spTgt spid="4003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0034"/>
                                        </p:tgtEl>
                                        <p:attrNameLst>
                                          <p:attrName>style.visibility</p:attrName>
                                        </p:attrNameLst>
                                      </p:cBhvr>
                                      <p:to>
                                        <p:strVal val="visible"/>
                                      </p:to>
                                    </p:set>
                                    <p:animEffect transition="in" filter="wipe(down)">
                                      <p:cBhvr>
                                        <p:cTn id="35" dur="500"/>
                                        <p:tgtEl>
                                          <p:spTgt spid="4003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0035"/>
                                        </p:tgtEl>
                                        <p:attrNameLst>
                                          <p:attrName>style.visibility</p:attrName>
                                        </p:attrNameLst>
                                      </p:cBhvr>
                                      <p:to>
                                        <p:strVal val="visible"/>
                                      </p:to>
                                    </p:set>
                                    <p:animEffect transition="in" filter="wipe(down)">
                                      <p:cBhvr>
                                        <p:cTn id="38" dur="500"/>
                                        <p:tgtEl>
                                          <p:spTgt spid="4003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0036"/>
                                        </p:tgtEl>
                                        <p:attrNameLst>
                                          <p:attrName>style.visibility</p:attrName>
                                        </p:attrNameLst>
                                      </p:cBhvr>
                                      <p:to>
                                        <p:strVal val="visible"/>
                                      </p:to>
                                    </p:set>
                                    <p:animEffect transition="in" filter="wipe(down)">
                                      <p:cBhvr>
                                        <p:cTn id="41" dur="500"/>
                                        <p:tgtEl>
                                          <p:spTgt spid="4003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0037"/>
                                        </p:tgtEl>
                                        <p:attrNameLst>
                                          <p:attrName>style.visibility</p:attrName>
                                        </p:attrNameLst>
                                      </p:cBhvr>
                                      <p:to>
                                        <p:strVal val="visible"/>
                                      </p:to>
                                    </p:set>
                                    <p:animEffect transition="in" filter="wipe(down)">
                                      <p:cBhvr>
                                        <p:cTn id="44" dur="500"/>
                                        <p:tgtEl>
                                          <p:spTgt spid="4003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0038"/>
                                        </p:tgtEl>
                                        <p:attrNameLst>
                                          <p:attrName>style.visibility</p:attrName>
                                        </p:attrNameLst>
                                      </p:cBhvr>
                                      <p:to>
                                        <p:strVal val="visible"/>
                                      </p:to>
                                    </p:set>
                                    <p:animEffect transition="in" filter="wipe(down)">
                                      <p:cBhvr>
                                        <p:cTn id="47" dur="500"/>
                                        <p:tgtEl>
                                          <p:spTgt spid="4003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40039"/>
                                        </p:tgtEl>
                                        <p:attrNameLst>
                                          <p:attrName>style.visibility</p:attrName>
                                        </p:attrNameLst>
                                      </p:cBhvr>
                                      <p:to>
                                        <p:strVal val="visible"/>
                                      </p:to>
                                    </p:set>
                                    <p:animEffect transition="in" filter="wipe(down)">
                                      <p:cBhvr>
                                        <p:cTn id="50" dur="500"/>
                                        <p:tgtEl>
                                          <p:spTgt spid="4003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0040"/>
                                        </p:tgtEl>
                                        <p:attrNameLst>
                                          <p:attrName>style.visibility</p:attrName>
                                        </p:attrNameLst>
                                      </p:cBhvr>
                                      <p:to>
                                        <p:strVal val="visible"/>
                                      </p:to>
                                    </p:set>
                                    <p:animEffect transition="in" filter="wipe(down)">
                                      <p:cBhvr>
                                        <p:cTn id="53" dur="500"/>
                                        <p:tgtEl>
                                          <p:spTgt spid="4004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0041"/>
                                        </p:tgtEl>
                                        <p:attrNameLst>
                                          <p:attrName>style.visibility</p:attrName>
                                        </p:attrNameLst>
                                      </p:cBhvr>
                                      <p:to>
                                        <p:strVal val="visible"/>
                                      </p:to>
                                    </p:set>
                                    <p:animEffect transition="in" filter="wipe(down)">
                                      <p:cBhvr>
                                        <p:cTn id="56" dur="500"/>
                                        <p:tgtEl>
                                          <p:spTgt spid="4004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0042"/>
                                        </p:tgtEl>
                                        <p:attrNameLst>
                                          <p:attrName>style.visibility</p:attrName>
                                        </p:attrNameLst>
                                      </p:cBhvr>
                                      <p:to>
                                        <p:strVal val="visible"/>
                                      </p:to>
                                    </p:set>
                                    <p:animEffect transition="in" filter="wipe(down)">
                                      <p:cBhvr>
                                        <p:cTn id="59" dur="500"/>
                                        <p:tgtEl>
                                          <p:spTgt spid="4004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40007"/>
                                        </p:tgtEl>
                                        <p:attrNameLst>
                                          <p:attrName>style.visibility</p:attrName>
                                        </p:attrNameLst>
                                      </p:cBhvr>
                                      <p:to>
                                        <p:strVal val="visible"/>
                                      </p:to>
                                    </p:set>
                                    <p:animEffect transition="in" filter="wipe(up)">
                                      <p:cBhvr>
                                        <p:cTn id="64" dur="500"/>
                                        <p:tgtEl>
                                          <p:spTgt spid="40007"/>
                                        </p:tgtEl>
                                      </p:cBhvr>
                                    </p:animEffect>
                                  </p:childTnLst>
                                </p:cTn>
                              </p:par>
                              <p:par>
                                <p:cTn id="65" presetID="22" presetClass="entr" presetSubtype="1" fill="hold" nodeType="withEffect">
                                  <p:stCondLst>
                                    <p:cond delay="0"/>
                                  </p:stCondLst>
                                  <p:childTnLst>
                                    <p:set>
                                      <p:cBhvr>
                                        <p:cTn id="66" dur="1" fill="hold">
                                          <p:stCondLst>
                                            <p:cond delay="0"/>
                                          </p:stCondLst>
                                        </p:cTn>
                                        <p:tgtEl>
                                          <p:spTgt spid="40008"/>
                                        </p:tgtEl>
                                        <p:attrNameLst>
                                          <p:attrName>style.visibility</p:attrName>
                                        </p:attrNameLst>
                                      </p:cBhvr>
                                      <p:to>
                                        <p:strVal val="visible"/>
                                      </p:to>
                                    </p:set>
                                    <p:animEffect transition="in" filter="wipe(up)">
                                      <p:cBhvr>
                                        <p:cTn id="67" dur="500"/>
                                        <p:tgtEl>
                                          <p:spTgt spid="40008"/>
                                        </p:tgtEl>
                                      </p:cBhvr>
                                    </p:animEffect>
                                  </p:childTnLst>
                                </p:cTn>
                              </p:par>
                              <p:par>
                                <p:cTn id="68" presetID="22" presetClass="entr" presetSubtype="1" fill="hold" nodeType="withEffect">
                                  <p:stCondLst>
                                    <p:cond delay="0"/>
                                  </p:stCondLst>
                                  <p:childTnLst>
                                    <p:set>
                                      <p:cBhvr>
                                        <p:cTn id="69" dur="1" fill="hold">
                                          <p:stCondLst>
                                            <p:cond delay="0"/>
                                          </p:stCondLst>
                                        </p:cTn>
                                        <p:tgtEl>
                                          <p:spTgt spid="40009"/>
                                        </p:tgtEl>
                                        <p:attrNameLst>
                                          <p:attrName>style.visibility</p:attrName>
                                        </p:attrNameLst>
                                      </p:cBhvr>
                                      <p:to>
                                        <p:strVal val="visible"/>
                                      </p:to>
                                    </p:set>
                                    <p:animEffect transition="in" filter="wipe(up)">
                                      <p:cBhvr>
                                        <p:cTn id="70" dur="500"/>
                                        <p:tgtEl>
                                          <p:spTgt spid="40009"/>
                                        </p:tgtEl>
                                      </p:cBhvr>
                                    </p:animEffect>
                                  </p:childTnLst>
                                </p:cTn>
                              </p:par>
                            </p:childTnLst>
                          </p:cTn>
                        </p:par>
                        <p:par>
                          <p:cTn id="71" fill="hold" nodeType="afterGroup">
                            <p:stCondLst>
                              <p:cond delay="500"/>
                            </p:stCondLst>
                            <p:childTnLst>
                              <p:par>
                                <p:cTn id="72" presetID="22" presetClass="entr" presetSubtype="4" fill="hold" nodeType="afterEffect">
                                  <p:stCondLst>
                                    <p:cond delay="0"/>
                                  </p:stCondLst>
                                  <p:childTnLst>
                                    <p:set>
                                      <p:cBhvr>
                                        <p:cTn id="73" dur="1" fill="hold">
                                          <p:stCondLst>
                                            <p:cond delay="0"/>
                                          </p:stCondLst>
                                        </p:cTn>
                                        <p:tgtEl>
                                          <p:spTgt spid="40098"/>
                                        </p:tgtEl>
                                        <p:attrNameLst>
                                          <p:attrName>style.visibility</p:attrName>
                                        </p:attrNameLst>
                                      </p:cBhvr>
                                      <p:to>
                                        <p:strVal val="visible"/>
                                      </p:to>
                                    </p:set>
                                    <p:animEffect transition="in" filter="wipe(down)">
                                      <p:cBhvr>
                                        <p:cTn id="74" dur="500"/>
                                        <p:tgtEl>
                                          <p:spTgt spid="4009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0099"/>
                                        </p:tgtEl>
                                        <p:attrNameLst>
                                          <p:attrName>style.visibility</p:attrName>
                                        </p:attrNameLst>
                                      </p:cBhvr>
                                      <p:to>
                                        <p:strVal val="visible"/>
                                      </p:to>
                                    </p:set>
                                    <p:animEffect transition="in" filter="wipe(down)">
                                      <p:cBhvr>
                                        <p:cTn id="77" dur="500"/>
                                        <p:tgtEl>
                                          <p:spTgt spid="4009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0100"/>
                                        </p:tgtEl>
                                        <p:attrNameLst>
                                          <p:attrName>style.visibility</p:attrName>
                                        </p:attrNameLst>
                                      </p:cBhvr>
                                      <p:to>
                                        <p:strVal val="visible"/>
                                      </p:to>
                                    </p:set>
                                    <p:animEffect transition="in" filter="wipe(down)">
                                      <p:cBhvr>
                                        <p:cTn id="80" dur="500"/>
                                        <p:tgtEl>
                                          <p:spTgt spid="40100"/>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0108"/>
                                        </p:tgtEl>
                                        <p:attrNameLst>
                                          <p:attrName>style.visibility</p:attrName>
                                        </p:attrNameLst>
                                      </p:cBhvr>
                                      <p:to>
                                        <p:strVal val="visible"/>
                                      </p:to>
                                    </p:set>
                                    <p:animEffect transition="in" filter="wipe(down)">
                                      <p:cBhvr>
                                        <p:cTn id="83" dur="500"/>
                                        <p:tgtEl>
                                          <p:spTgt spid="4010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0109"/>
                                        </p:tgtEl>
                                        <p:attrNameLst>
                                          <p:attrName>style.visibility</p:attrName>
                                        </p:attrNameLst>
                                      </p:cBhvr>
                                      <p:to>
                                        <p:strVal val="visible"/>
                                      </p:to>
                                    </p:set>
                                    <p:animEffect transition="in" filter="wipe(down)">
                                      <p:cBhvr>
                                        <p:cTn id="86" dur="500"/>
                                        <p:tgtEl>
                                          <p:spTgt spid="4010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nodeType="clickEffect">
                                  <p:stCondLst>
                                    <p:cond delay="0"/>
                                  </p:stCondLst>
                                  <p:childTnLst>
                                    <p:set>
                                      <p:cBhvr>
                                        <p:cTn id="90" dur="1" fill="hold">
                                          <p:stCondLst>
                                            <p:cond delay="0"/>
                                          </p:stCondLst>
                                        </p:cTn>
                                        <p:tgtEl>
                                          <p:spTgt spid="40011"/>
                                        </p:tgtEl>
                                        <p:attrNameLst>
                                          <p:attrName>style.visibility</p:attrName>
                                        </p:attrNameLst>
                                      </p:cBhvr>
                                      <p:to>
                                        <p:strVal val="visible"/>
                                      </p:to>
                                    </p:set>
                                    <p:animEffect transition="in" filter="wipe(right)">
                                      <p:cBhvr>
                                        <p:cTn id="91" dur="500"/>
                                        <p:tgtEl>
                                          <p:spTgt spid="4001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nodeType="clickEffect">
                                  <p:stCondLst>
                                    <p:cond delay="0"/>
                                  </p:stCondLst>
                                  <p:childTnLst>
                                    <p:set>
                                      <p:cBhvr>
                                        <p:cTn id="95" dur="1" fill="hold">
                                          <p:stCondLst>
                                            <p:cond delay="0"/>
                                          </p:stCondLst>
                                        </p:cTn>
                                        <p:tgtEl>
                                          <p:spTgt spid="40012"/>
                                        </p:tgtEl>
                                        <p:attrNameLst>
                                          <p:attrName>style.visibility</p:attrName>
                                        </p:attrNameLst>
                                      </p:cBhvr>
                                      <p:to>
                                        <p:strVal val="visible"/>
                                      </p:to>
                                    </p:set>
                                    <p:animEffect transition="in" filter="wipe(up)">
                                      <p:cBhvr>
                                        <p:cTn id="96" dur="500"/>
                                        <p:tgtEl>
                                          <p:spTgt spid="4001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40013"/>
                                        </p:tgtEl>
                                        <p:attrNameLst>
                                          <p:attrName>style.visibility</p:attrName>
                                        </p:attrNameLst>
                                      </p:cBhvr>
                                      <p:to>
                                        <p:strVal val="visible"/>
                                      </p:to>
                                    </p:set>
                                    <p:animEffect transition="in" filter="wipe(left)">
                                      <p:cBhvr>
                                        <p:cTn id="101" dur="500"/>
                                        <p:tgtEl>
                                          <p:spTgt spid="40013"/>
                                        </p:tgtEl>
                                      </p:cBhvr>
                                    </p:animEffect>
                                  </p:childTnLst>
                                </p:cTn>
                              </p:par>
                            </p:childTnLst>
                          </p:cTn>
                        </p:par>
                        <p:par>
                          <p:cTn id="102" fill="hold" nodeType="afterGroup">
                            <p:stCondLst>
                              <p:cond delay="500"/>
                            </p:stCondLst>
                            <p:childTnLst>
                              <p:par>
                                <p:cTn id="103" presetID="22" presetClass="entr" presetSubtype="4" fill="hold" grpId="0" nodeType="afterEffect">
                                  <p:stCondLst>
                                    <p:cond delay="0"/>
                                  </p:stCondLst>
                                  <p:childTnLst>
                                    <p:set>
                                      <p:cBhvr>
                                        <p:cTn id="104" dur="1" fill="hold">
                                          <p:stCondLst>
                                            <p:cond delay="0"/>
                                          </p:stCondLst>
                                        </p:cTn>
                                        <p:tgtEl>
                                          <p:spTgt spid="40101"/>
                                        </p:tgtEl>
                                        <p:attrNameLst>
                                          <p:attrName>style.visibility</p:attrName>
                                        </p:attrNameLst>
                                      </p:cBhvr>
                                      <p:to>
                                        <p:strVal val="visible"/>
                                      </p:to>
                                    </p:set>
                                    <p:animEffect transition="in" filter="wipe(down)">
                                      <p:cBhvr>
                                        <p:cTn id="105" dur="500"/>
                                        <p:tgtEl>
                                          <p:spTgt spid="40101"/>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40107"/>
                                        </p:tgtEl>
                                        <p:attrNameLst>
                                          <p:attrName>style.visibility</p:attrName>
                                        </p:attrNameLst>
                                      </p:cBhvr>
                                      <p:to>
                                        <p:strVal val="visible"/>
                                      </p:to>
                                    </p:set>
                                    <p:animEffect transition="in" filter="wipe(down)">
                                      <p:cBhvr>
                                        <p:cTn id="108" dur="500"/>
                                        <p:tgtEl>
                                          <p:spTgt spid="4010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nodeType="clickEffect">
                                  <p:stCondLst>
                                    <p:cond delay="0"/>
                                  </p:stCondLst>
                                  <p:childTnLst>
                                    <p:set>
                                      <p:cBhvr>
                                        <p:cTn id="112" dur="1" fill="hold">
                                          <p:stCondLst>
                                            <p:cond delay="0"/>
                                          </p:stCondLst>
                                        </p:cTn>
                                        <p:tgtEl>
                                          <p:spTgt spid="40010"/>
                                        </p:tgtEl>
                                        <p:attrNameLst>
                                          <p:attrName>style.visibility</p:attrName>
                                        </p:attrNameLst>
                                      </p:cBhvr>
                                      <p:to>
                                        <p:strVal val="visible"/>
                                      </p:to>
                                    </p:set>
                                    <p:animEffect transition="in" filter="wipe(up)">
                                      <p:cBhvr>
                                        <p:cTn id="113" dur="500"/>
                                        <p:tgtEl>
                                          <p:spTgt spid="40010"/>
                                        </p:tgtEl>
                                      </p:cBhvr>
                                    </p:animEffect>
                                  </p:childTnLst>
                                </p:cTn>
                              </p:par>
                              <p:par>
                                <p:cTn id="114" presetID="22" presetClass="entr" presetSubtype="1" fill="hold" nodeType="withEffect">
                                  <p:stCondLst>
                                    <p:cond delay="0"/>
                                  </p:stCondLst>
                                  <p:childTnLst>
                                    <p:set>
                                      <p:cBhvr>
                                        <p:cTn id="115" dur="1" fill="hold">
                                          <p:stCondLst>
                                            <p:cond delay="0"/>
                                          </p:stCondLst>
                                        </p:cTn>
                                        <p:tgtEl>
                                          <p:spTgt spid="40014"/>
                                        </p:tgtEl>
                                        <p:attrNameLst>
                                          <p:attrName>style.visibility</p:attrName>
                                        </p:attrNameLst>
                                      </p:cBhvr>
                                      <p:to>
                                        <p:strVal val="visible"/>
                                      </p:to>
                                    </p:set>
                                    <p:animEffect transition="in" filter="wipe(up)">
                                      <p:cBhvr>
                                        <p:cTn id="116" dur="500"/>
                                        <p:tgtEl>
                                          <p:spTgt spid="40014"/>
                                        </p:tgtEl>
                                      </p:cBhvr>
                                    </p:animEffect>
                                  </p:childTnLst>
                                </p:cTn>
                              </p:par>
                              <p:par>
                                <p:cTn id="117" presetID="22" presetClass="entr" presetSubtype="1" fill="hold" nodeType="withEffect">
                                  <p:stCondLst>
                                    <p:cond delay="0"/>
                                  </p:stCondLst>
                                  <p:childTnLst>
                                    <p:set>
                                      <p:cBhvr>
                                        <p:cTn id="118" dur="1" fill="hold">
                                          <p:stCondLst>
                                            <p:cond delay="0"/>
                                          </p:stCondLst>
                                        </p:cTn>
                                        <p:tgtEl>
                                          <p:spTgt spid="40015"/>
                                        </p:tgtEl>
                                        <p:attrNameLst>
                                          <p:attrName>style.visibility</p:attrName>
                                        </p:attrNameLst>
                                      </p:cBhvr>
                                      <p:to>
                                        <p:strVal val="visible"/>
                                      </p:to>
                                    </p:set>
                                    <p:animEffect transition="in" filter="wipe(up)">
                                      <p:cBhvr>
                                        <p:cTn id="119" dur="500"/>
                                        <p:tgtEl>
                                          <p:spTgt spid="40015"/>
                                        </p:tgtEl>
                                      </p:cBhvr>
                                    </p:animEffect>
                                  </p:childTnLst>
                                </p:cTn>
                              </p:par>
                            </p:childTnLst>
                          </p:cTn>
                        </p:par>
                        <p:par>
                          <p:cTn id="120" fill="hold" nodeType="afterGroup">
                            <p:stCondLst>
                              <p:cond delay="500"/>
                            </p:stCondLst>
                            <p:childTnLst>
                              <p:par>
                                <p:cTn id="121" presetID="22" presetClass="entr" presetSubtype="4" fill="hold" grpId="0" nodeType="afterEffect">
                                  <p:stCondLst>
                                    <p:cond delay="0"/>
                                  </p:stCondLst>
                                  <p:childTnLst>
                                    <p:set>
                                      <p:cBhvr>
                                        <p:cTn id="122" dur="1" fill="hold">
                                          <p:stCondLst>
                                            <p:cond delay="0"/>
                                          </p:stCondLst>
                                        </p:cTn>
                                        <p:tgtEl>
                                          <p:spTgt spid="40102"/>
                                        </p:tgtEl>
                                        <p:attrNameLst>
                                          <p:attrName>style.visibility</p:attrName>
                                        </p:attrNameLst>
                                      </p:cBhvr>
                                      <p:to>
                                        <p:strVal val="visible"/>
                                      </p:to>
                                    </p:set>
                                    <p:animEffect transition="in" filter="wipe(down)">
                                      <p:cBhvr>
                                        <p:cTn id="123" dur="500"/>
                                        <p:tgtEl>
                                          <p:spTgt spid="4010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0103"/>
                                        </p:tgtEl>
                                        <p:attrNameLst>
                                          <p:attrName>style.visibility</p:attrName>
                                        </p:attrNameLst>
                                      </p:cBhvr>
                                      <p:to>
                                        <p:strVal val="visible"/>
                                      </p:to>
                                    </p:set>
                                    <p:animEffect transition="in" filter="wipe(down)">
                                      <p:cBhvr>
                                        <p:cTn id="126" dur="500"/>
                                        <p:tgtEl>
                                          <p:spTgt spid="40103"/>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0104"/>
                                        </p:tgtEl>
                                        <p:attrNameLst>
                                          <p:attrName>style.visibility</p:attrName>
                                        </p:attrNameLst>
                                      </p:cBhvr>
                                      <p:to>
                                        <p:strVal val="visible"/>
                                      </p:to>
                                    </p:set>
                                    <p:animEffect transition="in" filter="wipe(down)">
                                      <p:cBhvr>
                                        <p:cTn id="129" dur="500"/>
                                        <p:tgtEl>
                                          <p:spTgt spid="40104"/>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0105"/>
                                        </p:tgtEl>
                                        <p:attrNameLst>
                                          <p:attrName>style.visibility</p:attrName>
                                        </p:attrNameLst>
                                      </p:cBhvr>
                                      <p:to>
                                        <p:strVal val="visible"/>
                                      </p:to>
                                    </p:set>
                                    <p:animEffect transition="in" filter="wipe(down)">
                                      <p:cBhvr>
                                        <p:cTn id="132" dur="500"/>
                                        <p:tgtEl>
                                          <p:spTgt spid="40105"/>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0106"/>
                                        </p:tgtEl>
                                        <p:attrNameLst>
                                          <p:attrName>style.visibility</p:attrName>
                                        </p:attrNameLst>
                                      </p:cBhvr>
                                      <p:to>
                                        <p:strVal val="visible"/>
                                      </p:to>
                                    </p:set>
                                    <p:animEffect transition="in" filter="wipe(down)">
                                      <p:cBhvr>
                                        <p:cTn id="135" dur="500"/>
                                        <p:tgtEl>
                                          <p:spTgt spid="40106"/>
                                        </p:tgtEl>
                                      </p:cBhvr>
                                    </p:animEffect>
                                  </p:childTnLst>
                                </p:cTn>
                              </p:par>
                            </p:childTnLst>
                          </p:cTn>
                        </p:par>
                        <p:par>
                          <p:cTn id="136" fill="hold" nodeType="afterGroup">
                            <p:stCondLst>
                              <p:cond delay="1000"/>
                            </p:stCondLst>
                            <p:childTnLst>
                              <p:par>
                                <p:cTn id="137" presetID="22" presetClass="entr" presetSubtype="4" fill="hold" grpId="0" nodeType="afterEffect">
                                  <p:stCondLst>
                                    <p:cond delay="0"/>
                                  </p:stCondLst>
                                  <p:childTnLst>
                                    <p:set>
                                      <p:cBhvr>
                                        <p:cTn id="138" dur="1" fill="hold">
                                          <p:stCondLst>
                                            <p:cond delay="0"/>
                                          </p:stCondLst>
                                        </p:cTn>
                                        <p:tgtEl>
                                          <p:spTgt spid="40017"/>
                                        </p:tgtEl>
                                        <p:attrNameLst>
                                          <p:attrName>style.visibility</p:attrName>
                                        </p:attrNameLst>
                                      </p:cBhvr>
                                      <p:to>
                                        <p:strVal val="visible"/>
                                      </p:to>
                                    </p:set>
                                    <p:animEffect transition="in" filter="wipe(down)">
                                      <p:cBhvr>
                                        <p:cTn id="139" dur="500"/>
                                        <p:tgtEl>
                                          <p:spTgt spid="4001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40019"/>
                                        </p:tgtEl>
                                        <p:attrNameLst>
                                          <p:attrName>style.visibility</p:attrName>
                                        </p:attrNameLst>
                                      </p:cBhvr>
                                      <p:to>
                                        <p:strVal val="visible"/>
                                      </p:to>
                                    </p:set>
                                    <p:animEffect transition="in" filter="wipe(down)">
                                      <p:cBhvr>
                                        <p:cTn id="142" dur="500"/>
                                        <p:tgtEl>
                                          <p:spTgt spid="40019"/>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40020"/>
                                        </p:tgtEl>
                                        <p:attrNameLst>
                                          <p:attrName>style.visibility</p:attrName>
                                        </p:attrNameLst>
                                      </p:cBhvr>
                                      <p:to>
                                        <p:strVal val="visible"/>
                                      </p:to>
                                    </p:set>
                                    <p:animEffect transition="in" filter="wipe(down)">
                                      <p:cBhvr>
                                        <p:cTn id="145" dur="500"/>
                                        <p:tgtEl>
                                          <p:spTgt spid="40020"/>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0021"/>
                                        </p:tgtEl>
                                        <p:attrNameLst>
                                          <p:attrName>style.visibility</p:attrName>
                                        </p:attrNameLst>
                                      </p:cBhvr>
                                      <p:to>
                                        <p:strVal val="visible"/>
                                      </p:to>
                                    </p:set>
                                    <p:animEffect transition="in" filter="wipe(down)">
                                      <p:cBhvr>
                                        <p:cTn id="148" dur="500"/>
                                        <p:tgtEl>
                                          <p:spTgt spid="40021"/>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40022"/>
                                        </p:tgtEl>
                                        <p:attrNameLst>
                                          <p:attrName>style.visibility</p:attrName>
                                        </p:attrNameLst>
                                      </p:cBhvr>
                                      <p:to>
                                        <p:strVal val="visible"/>
                                      </p:to>
                                    </p:set>
                                    <p:animEffect transition="in" filter="wipe(down)">
                                      <p:cBhvr>
                                        <p:cTn id="151" dur="500"/>
                                        <p:tgtEl>
                                          <p:spTgt spid="4002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40023"/>
                                        </p:tgtEl>
                                        <p:attrNameLst>
                                          <p:attrName>style.visibility</p:attrName>
                                        </p:attrNameLst>
                                      </p:cBhvr>
                                      <p:to>
                                        <p:strVal val="visible"/>
                                      </p:to>
                                    </p:set>
                                    <p:animEffect transition="in" filter="wipe(down)">
                                      <p:cBhvr>
                                        <p:cTn id="154" dur="500"/>
                                        <p:tgtEl>
                                          <p:spTgt spid="40023"/>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40024"/>
                                        </p:tgtEl>
                                        <p:attrNameLst>
                                          <p:attrName>style.visibility</p:attrName>
                                        </p:attrNameLst>
                                      </p:cBhvr>
                                      <p:to>
                                        <p:strVal val="visible"/>
                                      </p:to>
                                    </p:set>
                                    <p:animEffect transition="in" filter="wipe(down)">
                                      <p:cBhvr>
                                        <p:cTn id="157" dur="500"/>
                                        <p:tgtEl>
                                          <p:spTgt spid="40024"/>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40026"/>
                                        </p:tgtEl>
                                        <p:attrNameLst>
                                          <p:attrName>style.visibility</p:attrName>
                                        </p:attrNameLst>
                                      </p:cBhvr>
                                      <p:to>
                                        <p:strVal val="visible"/>
                                      </p:to>
                                    </p:set>
                                    <p:animEffect transition="in" filter="wipe(down)">
                                      <p:cBhvr>
                                        <p:cTn id="160" dur="500"/>
                                        <p:tgtEl>
                                          <p:spTgt spid="40026"/>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40027"/>
                                        </p:tgtEl>
                                        <p:attrNameLst>
                                          <p:attrName>style.visibility</p:attrName>
                                        </p:attrNameLst>
                                      </p:cBhvr>
                                      <p:to>
                                        <p:strVal val="visible"/>
                                      </p:to>
                                    </p:set>
                                    <p:animEffect transition="in" filter="wipe(down)">
                                      <p:cBhvr>
                                        <p:cTn id="163" dur="500"/>
                                        <p:tgtEl>
                                          <p:spTgt spid="40027"/>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40028"/>
                                        </p:tgtEl>
                                        <p:attrNameLst>
                                          <p:attrName>style.visibility</p:attrName>
                                        </p:attrNameLst>
                                      </p:cBhvr>
                                      <p:to>
                                        <p:strVal val="visible"/>
                                      </p:to>
                                    </p:set>
                                    <p:animEffect transition="in" filter="wipe(down)">
                                      <p:cBhvr>
                                        <p:cTn id="166" dur="500"/>
                                        <p:tgtEl>
                                          <p:spTgt spid="40028"/>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40029"/>
                                        </p:tgtEl>
                                        <p:attrNameLst>
                                          <p:attrName>style.visibility</p:attrName>
                                        </p:attrNameLst>
                                      </p:cBhvr>
                                      <p:to>
                                        <p:strVal val="visible"/>
                                      </p:to>
                                    </p:set>
                                    <p:animEffect transition="in" filter="wipe(down)">
                                      <p:cBhvr>
                                        <p:cTn id="169" dur="500"/>
                                        <p:tgtEl>
                                          <p:spTgt spid="40029"/>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40030"/>
                                        </p:tgtEl>
                                        <p:attrNameLst>
                                          <p:attrName>style.visibility</p:attrName>
                                        </p:attrNameLst>
                                      </p:cBhvr>
                                      <p:to>
                                        <p:strVal val="visible"/>
                                      </p:to>
                                    </p:set>
                                    <p:animEffect transition="in" filter="wipe(down)">
                                      <p:cBhvr>
                                        <p:cTn id="172" dur="500"/>
                                        <p:tgtEl>
                                          <p:spTgt spid="40030"/>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40016"/>
                                        </p:tgtEl>
                                        <p:attrNameLst>
                                          <p:attrName>style.visibility</p:attrName>
                                        </p:attrNameLst>
                                      </p:cBhvr>
                                      <p:to>
                                        <p:strVal val="visible"/>
                                      </p:to>
                                    </p:set>
                                    <p:animEffect transition="in" filter="wipe(down)">
                                      <p:cBhvr>
                                        <p:cTn id="177" dur="500"/>
                                        <p:tgtEl>
                                          <p:spTgt spid="40016"/>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1" presetClass="entr" presetSubtype="4" fill="hold" grpId="0" nodeType="clickEffect">
                                  <p:stCondLst>
                                    <p:cond delay="0"/>
                                  </p:stCondLst>
                                  <p:childTnLst>
                                    <p:set>
                                      <p:cBhvr>
                                        <p:cTn id="181" dur="1" fill="hold">
                                          <p:stCondLst>
                                            <p:cond delay="0"/>
                                          </p:stCondLst>
                                        </p:cTn>
                                        <p:tgtEl>
                                          <p:spTgt spid="203"/>
                                        </p:tgtEl>
                                        <p:attrNameLst>
                                          <p:attrName>style.visibility</p:attrName>
                                        </p:attrNameLst>
                                      </p:cBhvr>
                                      <p:to>
                                        <p:strVal val="visible"/>
                                      </p:to>
                                    </p:set>
                                    <p:animEffect transition="in" filter="wheel(4)">
                                      <p:cBhvr>
                                        <p:cTn id="182" dur="500"/>
                                        <p:tgtEl>
                                          <p:spTgt spid="203"/>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4" fill="hold" nodeType="clickEffect">
                                  <p:stCondLst>
                                    <p:cond delay="0"/>
                                  </p:stCondLst>
                                  <p:childTnLst>
                                    <p:set>
                                      <p:cBhvr>
                                        <p:cTn id="186" dur="1" fill="hold">
                                          <p:stCondLst>
                                            <p:cond delay="0"/>
                                          </p:stCondLst>
                                        </p:cTn>
                                        <p:tgtEl>
                                          <p:spTgt spid="40044"/>
                                        </p:tgtEl>
                                        <p:attrNameLst>
                                          <p:attrName>style.visibility</p:attrName>
                                        </p:attrNameLst>
                                      </p:cBhvr>
                                      <p:to>
                                        <p:strVal val="visible"/>
                                      </p:to>
                                    </p:set>
                                    <p:animEffect transition="in" filter="wipe(down)">
                                      <p:cBhvr>
                                        <p:cTn id="187" dur="500"/>
                                        <p:tgtEl>
                                          <p:spTgt spid="40044"/>
                                        </p:tgtEl>
                                      </p:cBhvr>
                                    </p:animEffect>
                                  </p:childTnLst>
                                </p:cTn>
                              </p:par>
                              <p:par>
                                <p:cTn id="188" presetID="22" presetClass="entr" presetSubtype="4" fill="hold" nodeType="withEffect">
                                  <p:stCondLst>
                                    <p:cond delay="0"/>
                                  </p:stCondLst>
                                  <p:childTnLst>
                                    <p:set>
                                      <p:cBhvr>
                                        <p:cTn id="189" dur="1" fill="hold">
                                          <p:stCondLst>
                                            <p:cond delay="0"/>
                                          </p:stCondLst>
                                        </p:cTn>
                                        <p:tgtEl>
                                          <p:spTgt spid="40045"/>
                                        </p:tgtEl>
                                        <p:attrNameLst>
                                          <p:attrName>style.visibility</p:attrName>
                                        </p:attrNameLst>
                                      </p:cBhvr>
                                      <p:to>
                                        <p:strVal val="visible"/>
                                      </p:to>
                                    </p:set>
                                    <p:animEffect transition="in" filter="wipe(down)">
                                      <p:cBhvr>
                                        <p:cTn id="190" dur="500"/>
                                        <p:tgtEl>
                                          <p:spTgt spid="40045"/>
                                        </p:tgtEl>
                                      </p:cBhvr>
                                    </p:animEffect>
                                  </p:childTnLst>
                                </p:cTn>
                              </p:par>
                              <p:par>
                                <p:cTn id="191" presetID="22" presetClass="entr" presetSubtype="8" fill="hold" nodeType="withEffect">
                                  <p:stCondLst>
                                    <p:cond delay="0"/>
                                  </p:stCondLst>
                                  <p:childTnLst>
                                    <p:set>
                                      <p:cBhvr>
                                        <p:cTn id="192" dur="1" fill="hold">
                                          <p:stCondLst>
                                            <p:cond delay="0"/>
                                          </p:stCondLst>
                                        </p:cTn>
                                        <p:tgtEl>
                                          <p:spTgt spid="40176"/>
                                        </p:tgtEl>
                                        <p:attrNameLst>
                                          <p:attrName>style.visibility</p:attrName>
                                        </p:attrNameLst>
                                      </p:cBhvr>
                                      <p:to>
                                        <p:strVal val="visible"/>
                                      </p:to>
                                    </p:set>
                                    <p:animEffect transition="in" filter="wipe(left)">
                                      <p:cBhvr>
                                        <p:cTn id="193" dur="500"/>
                                        <p:tgtEl>
                                          <p:spTgt spid="40176"/>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ntr" presetSubtype="4" fill="hold" nodeType="clickEffect">
                                  <p:stCondLst>
                                    <p:cond delay="0"/>
                                  </p:stCondLst>
                                  <p:childTnLst>
                                    <p:set>
                                      <p:cBhvr>
                                        <p:cTn id="197" dur="1" fill="hold">
                                          <p:stCondLst>
                                            <p:cond delay="0"/>
                                          </p:stCondLst>
                                        </p:cTn>
                                        <p:tgtEl>
                                          <p:spTgt spid="40048"/>
                                        </p:tgtEl>
                                        <p:attrNameLst>
                                          <p:attrName>style.visibility</p:attrName>
                                        </p:attrNameLst>
                                      </p:cBhvr>
                                      <p:to>
                                        <p:strVal val="visible"/>
                                      </p:to>
                                    </p:set>
                                    <p:animEffect transition="in" filter="wipe(down)">
                                      <p:cBhvr>
                                        <p:cTn id="198" dur="500"/>
                                        <p:tgtEl>
                                          <p:spTgt spid="40048"/>
                                        </p:tgtEl>
                                      </p:cBhvr>
                                    </p:animEffect>
                                  </p:childTnLst>
                                </p:cTn>
                              </p:par>
                              <p:par>
                                <p:cTn id="199" presetID="22" presetClass="entr" presetSubtype="4" fill="hold" nodeType="withEffect">
                                  <p:stCondLst>
                                    <p:cond delay="0"/>
                                  </p:stCondLst>
                                  <p:childTnLst>
                                    <p:set>
                                      <p:cBhvr>
                                        <p:cTn id="200" dur="1" fill="hold">
                                          <p:stCondLst>
                                            <p:cond delay="0"/>
                                          </p:stCondLst>
                                        </p:cTn>
                                        <p:tgtEl>
                                          <p:spTgt spid="40058"/>
                                        </p:tgtEl>
                                        <p:attrNameLst>
                                          <p:attrName>style.visibility</p:attrName>
                                        </p:attrNameLst>
                                      </p:cBhvr>
                                      <p:to>
                                        <p:strVal val="visible"/>
                                      </p:to>
                                    </p:set>
                                    <p:animEffect transition="in" filter="wipe(down)">
                                      <p:cBhvr>
                                        <p:cTn id="201" dur="500"/>
                                        <p:tgtEl>
                                          <p:spTgt spid="40058"/>
                                        </p:tgtEl>
                                      </p:cBhvr>
                                    </p:animEffect>
                                  </p:childTnLst>
                                </p:cTn>
                              </p:par>
                              <p:par>
                                <p:cTn id="202" presetID="22" presetClass="entr" presetSubtype="4" fill="hold" nodeType="withEffect">
                                  <p:stCondLst>
                                    <p:cond delay="0"/>
                                  </p:stCondLst>
                                  <p:childTnLst>
                                    <p:set>
                                      <p:cBhvr>
                                        <p:cTn id="203" dur="1" fill="hold">
                                          <p:stCondLst>
                                            <p:cond delay="0"/>
                                          </p:stCondLst>
                                        </p:cTn>
                                        <p:tgtEl>
                                          <p:spTgt spid="40050"/>
                                        </p:tgtEl>
                                        <p:attrNameLst>
                                          <p:attrName>style.visibility</p:attrName>
                                        </p:attrNameLst>
                                      </p:cBhvr>
                                      <p:to>
                                        <p:strVal val="visible"/>
                                      </p:to>
                                    </p:set>
                                    <p:animEffect transition="in" filter="wipe(down)">
                                      <p:cBhvr>
                                        <p:cTn id="204" dur="500"/>
                                        <p:tgtEl>
                                          <p:spTgt spid="40050"/>
                                        </p:tgtEl>
                                      </p:cBhvr>
                                    </p:animEffect>
                                  </p:childTnLst>
                                </p:cTn>
                              </p:par>
                              <p:par>
                                <p:cTn id="205" presetID="22" presetClass="entr" presetSubtype="4" fill="hold" nodeType="withEffect">
                                  <p:stCondLst>
                                    <p:cond delay="0"/>
                                  </p:stCondLst>
                                  <p:childTnLst>
                                    <p:set>
                                      <p:cBhvr>
                                        <p:cTn id="206" dur="1" fill="hold">
                                          <p:stCondLst>
                                            <p:cond delay="0"/>
                                          </p:stCondLst>
                                        </p:cTn>
                                        <p:tgtEl>
                                          <p:spTgt spid="40051"/>
                                        </p:tgtEl>
                                        <p:attrNameLst>
                                          <p:attrName>style.visibility</p:attrName>
                                        </p:attrNameLst>
                                      </p:cBhvr>
                                      <p:to>
                                        <p:strVal val="visible"/>
                                      </p:to>
                                    </p:set>
                                    <p:animEffect transition="in" filter="wipe(down)">
                                      <p:cBhvr>
                                        <p:cTn id="207" dur="500"/>
                                        <p:tgtEl>
                                          <p:spTgt spid="40051"/>
                                        </p:tgtEl>
                                      </p:cBhvr>
                                    </p:animEffect>
                                  </p:childTnLst>
                                </p:cTn>
                              </p:par>
                              <p:par>
                                <p:cTn id="208" presetID="22" presetClass="entr" presetSubtype="4" fill="hold" nodeType="withEffect">
                                  <p:stCondLst>
                                    <p:cond delay="0"/>
                                  </p:stCondLst>
                                  <p:childTnLst>
                                    <p:set>
                                      <p:cBhvr>
                                        <p:cTn id="209" dur="1" fill="hold">
                                          <p:stCondLst>
                                            <p:cond delay="0"/>
                                          </p:stCondLst>
                                        </p:cTn>
                                        <p:tgtEl>
                                          <p:spTgt spid="40052"/>
                                        </p:tgtEl>
                                        <p:attrNameLst>
                                          <p:attrName>style.visibility</p:attrName>
                                        </p:attrNameLst>
                                      </p:cBhvr>
                                      <p:to>
                                        <p:strVal val="visible"/>
                                      </p:to>
                                    </p:set>
                                    <p:animEffect transition="in" filter="wipe(down)">
                                      <p:cBhvr>
                                        <p:cTn id="210" dur="500"/>
                                        <p:tgtEl>
                                          <p:spTgt spid="40052"/>
                                        </p:tgtEl>
                                      </p:cBhvr>
                                    </p:animEffect>
                                  </p:childTnLst>
                                </p:cTn>
                              </p:par>
                              <p:par>
                                <p:cTn id="211" presetID="22" presetClass="entr" presetSubtype="4" fill="hold" nodeType="withEffect">
                                  <p:stCondLst>
                                    <p:cond delay="0"/>
                                  </p:stCondLst>
                                  <p:childTnLst>
                                    <p:set>
                                      <p:cBhvr>
                                        <p:cTn id="212" dur="1" fill="hold">
                                          <p:stCondLst>
                                            <p:cond delay="0"/>
                                          </p:stCondLst>
                                        </p:cTn>
                                        <p:tgtEl>
                                          <p:spTgt spid="40053"/>
                                        </p:tgtEl>
                                        <p:attrNameLst>
                                          <p:attrName>style.visibility</p:attrName>
                                        </p:attrNameLst>
                                      </p:cBhvr>
                                      <p:to>
                                        <p:strVal val="visible"/>
                                      </p:to>
                                    </p:set>
                                    <p:animEffect transition="in" filter="wipe(down)">
                                      <p:cBhvr>
                                        <p:cTn id="213" dur="500"/>
                                        <p:tgtEl>
                                          <p:spTgt spid="40053"/>
                                        </p:tgtEl>
                                      </p:cBhvr>
                                    </p:animEffect>
                                  </p:childTnLst>
                                </p:cTn>
                              </p:par>
                              <p:par>
                                <p:cTn id="214" presetID="22" presetClass="entr" presetSubtype="4" fill="hold" nodeType="withEffect">
                                  <p:stCondLst>
                                    <p:cond delay="0"/>
                                  </p:stCondLst>
                                  <p:childTnLst>
                                    <p:set>
                                      <p:cBhvr>
                                        <p:cTn id="215" dur="1" fill="hold">
                                          <p:stCondLst>
                                            <p:cond delay="0"/>
                                          </p:stCondLst>
                                        </p:cTn>
                                        <p:tgtEl>
                                          <p:spTgt spid="40054"/>
                                        </p:tgtEl>
                                        <p:attrNameLst>
                                          <p:attrName>style.visibility</p:attrName>
                                        </p:attrNameLst>
                                      </p:cBhvr>
                                      <p:to>
                                        <p:strVal val="visible"/>
                                      </p:to>
                                    </p:set>
                                    <p:animEffect transition="in" filter="wipe(down)">
                                      <p:cBhvr>
                                        <p:cTn id="216" dur="500"/>
                                        <p:tgtEl>
                                          <p:spTgt spid="40054"/>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3" fill="hold" grpId="0" nodeType="clickEffect">
                                  <p:stCondLst>
                                    <p:cond delay="0"/>
                                  </p:stCondLst>
                                  <p:childTnLst>
                                    <p:set>
                                      <p:cBhvr>
                                        <p:cTn id="220" dur="1" fill="hold">
                                          <p:stCondLst>
                                            <p:cond delay="0"/>
                                          </p:stCondLst>
                                        </p:cTn>
                                        <p:tgtEl>
                                          <p:spTgt spid="40060"/>
                                        </p:tgtEl>
                                        <p:attrNameLst>
                                          <p:attrName>style.visibility</p:attrName>
                                        </p:attrNameLst>
                                      </p:cBhvr>
                                      <p:to>
                                        <p:strVal val="visible"/>
                                      </p:to>
                                    </p:set>
                                    <p:anim calcmode="lin" valueType="num">
                                      <p:cBhvr additive="base">
                                        <p:cTn id="221" dur="500" fill="hold"/>
                                        <p:tgtEl>
                                          <p:spTgt spid="40060"/>
                                        </p:tgtEl>
                                        <p:attrNameLst>
                                          <p:attrName>ppt_x</p:attrName>
                                        </p:attrNameLst>
                                      </p:cBhvr>
                                      <p:tavLst>
                                        <p:tav tm="0">
                                          <p:val>
                                            <p:strVal val="1+#ppt_w/2"/>
                                          </p:val>
                                        </p:tav>
                                        <p:tav tm="100000">
                                          <p:val>
                                            <p:strVal val="#ppt_x"/>
                                          </p:val>
                                        </p:tav>
                                      </p:tavLst>
                                    </p:anim>
                                    <p:anim calcmode="lin" valueType="num">
                                      <p:cBhvr additive="base">
                                        <p:cTn id="222" dur="500" fill="hold"/>
                                        <p:tgtEl>
                                          <p:spTgt spid="40060"/>
                                        </p:tgtEl>
                                        <p:attrNameLst>
                                          <p:attrName>ppt_y</p:attrName>
                                        </p:attrNameLst>
                                      </p:cBhvr>
                                      <p:tavLst>
                                        <p:tav tm="0">
                                          <p:val>
                                            <p:strVal val="0-#ppt_h/2"/>
                                          </p:val>
                                        </p:tav>
                                        <p:tav tm="100000">
                                          <p:val>
                                            <p:strVal val="#ppt_y"/>
                                          </p:val>
                                        </p:tav>
                                      </p:tavLst>
                                    </p:anim>
                                  </p:childTnLst>
                                </p:cTn>
                              </p:par>
                            </p:childTnLst>
                          </p:cTn>
                        </p:par>
                        <p:par>
                          <p:cTn id="223" fill="hold" nodeType="afterGroup">
                            <p:stCondLst>
                              <p:cond delay="500"/>
                            </p:stCondLst>
                            <p:childTnLst>
                              <p:par>
                                <p:cTn id="224" presetID="22" presetClass="entr" presetSubtype="4" fill="hold" grpId="0" nodeType="afterEffect">
                                  <p:stCondLst>
                                    <p:cond delay="0"/>
                                  </p:stCondLst>
                                  <p:childTnLst>
                                    <p:set>
                                      <p:cBhvr>
                                        <p:cTn id="225" dur="1" fill="hold">
                                          <p:stCondLst>
                                            <p:cond delay="0"/>
                                          </p:stCondLst>
                                        </p:cTn>
                                        <p:tgtEl>
                                          <p:spTgt spid="40059"/>
                                        </p:tgtEl>
                                        <p:attrNameLst>
                                          <p:attrName>style.visibility</p:attrName>
                                        </p:attrNameLst>
                                      </p:cBhvr>
                                      <p:to>
                                        <p:strVal val="visible"/>
                                      </p:to>
                                    </p:set>
                                    <p:animEffect transition="in" filter="wipe(down)">
                                      <p:cBhvr>
                                        <p:cTn id="226" dur="500"/>
                                        <p:tgtEl>
                                          <p:spTgt spid="40059"/>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 presetClass="entr" presetSubtype="3" fill="hold" grpId="0" nodeType="clickEffect">
                                  <p:stCondLst>
                                    <p:cond delay="0"/>
                                  </p:stCondLst>
                                  <p:childTnLst>
                                    <p:set>
                                      <p:cBhvr>
                                        <p:cTn id="230" dur="1" fill="hold">
                                          <p:stCondLst>
                                            <p:cond delay="0"/>
                                          </p:stCondLst>
                                        </p:cTn>
                                        <p:tgtEl>
                                          <p:spTgt spid="40061"/>
                                        </p:tgtEl>
                                        <p:attrNameLst>
                                          <p:attrName>style.visibility</p:attrName>
                                        </p:attrNameLst>
                                      </p:cBhvr>
                                      <p:to>
                                        <p:strVal val="visible"/>
                                      </p:to>
                                    </p:set>
                                    <p:anim calcmode="lin" valueType="num">
                                      <p:cBhvr additive="base">
                                        <p:cTn id="231" dur="500" fill="hold"/>
                                        <p:tgtEl>
                                          <p:spTgt spid="40061"/>
                                        </p:tgtEl>
                                        <p:attrNameLst>
                                          <p:attrName>ppt_x</p:attrName>
                                        </p:attrNameLst>
                                      </p:cBhvr>
                                      <p:tavLst>
                                        <p:tav tm="0">
                                          <p:val>
                                            <p:strVal val="1+#ppt_w/2"/>
                                          </p:val>
                                        </p:tav>
                                        <p:tav tm="100000">
                                          <p:val>
                                            <p:strVal val="#ppt_x"/>
                                          </p:val>
                                        </p:tav>
                                      </p:tavLst>
                                    </p:anim>
                                    <p:anim calcmode="lin" valueType="num">
                                      <p:cBhvr additive="base">
                                        <p:cTn id="232" dur="500" fill="hold"/>
                                        <p:tgtEl>
                                          <p:spTgt spid="40061"/>
                                        </p:tgtEl>
                                        <p:attrNameLst>
                                          <p:attrName>ppt_y</p:attrName>
                                        </p:attrNameLst>
                                      </p:cBhvr>
                                      <p:tavLst>
                                        <p:tav tm="0">
                                          <p:val>
                                            <p:strVal val="0-#ppt_h/2"/>
                                          </p:val>
                                        </p:tav>
                                        <p:tav tm="100000">
                                          <p:val>
                                            <p:strVal val="#ppt_y"/>
                                          </p:val>
                                        </p:tav>
                                      </p:tavLst>
                                    </p:anim>
                                  </p:childTnLst>
                                </p:cTn>
                              </p:par>
                            </p:childTnLst>
                          </p:cTn>
                        </p:par>
                        <p:par>
                          <p:cTn id="233" fill="hold" nodeType="afterGroup">
                            <p:stCondLst>
                              <p:cond delay="500"/>
                            </p:stCondLst>
                            <p:childTnLst>
                              <p:par>
                                <p:cTn id="234" presetID="22" presetClass="entr" presetSubtype="4" fill="hold" grpId="0" nodeType="afterEffect">
                                  <p:stCondLst>
                                    <p:cond delay="0"/>
                                  </p:stCondLst>
                                  <p:childTnLst>
                                    <p:set>
                                      <p:cBhvr>
                                        <p:cTn id="235" dur="1" fill="hold">
                                          <p:stCondLst>
                                            <p:cond delay="0"/>
                                          </p:stCondLst>
                                        </p:cTn>
                                        <p:tgtEl>
                                          <p:spTgt spid="40062"/>
                                        </p:tgtEl>
                                        <p:attrNameLst>
                                          <p:attrName>style.visibility</p:attrName>
                                        </p:attrNameLst>
                                      </p:cBhvr>
                                      <p:to>
                                        <p:strVal val="visible"/>
                                      </p:to>
                                    </p:set>
                                    <p:animEffect transition="in" filter="wipe(down)">
                                      <p:cBhvr>
                                        <p:cTn id="236" dur="500"/>
                                        <p:tgtEl>
                                          <p:spTgt spid="40062"/>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2" presetClass="entr" presetSubtype="3" fill="hold" grpId="0" nodeType="clickEffect">
                                  <p:stCondLst>
                                    <p:cond delay="0"/>
                                  </p:stCondLst>
                                  <p:childTnLst>
                                    <p:set>
                                      <p:cBhvr>
                                        <p:cTn id="240" dur="1" fill="hold">
                                          <p:stCondLst>
                                            <p:cond delay="0"/>
                                          </p:stCondLst>
                                        </p:cTn>
                                        <p:tgtEl>
                                          <p:spTgt spid="40063"/>
                                        </p:tgtEl>
                                        <p:attrNameLst>
                                          <p:attrName>style.visibility</p:attrName>
                                        </p:attrNameLst>
                                      </p:cBhvr>
                                      <p:to>
                                        <p:strVal val="visible"/>
                                      </p:to>
                                    </p:set>
                                    <p:anim calcmode="lin" valueType="num">
                                      <p:cBhvr additive="base">
                                        <p:cTn id="241" dur="500" fill="hold"/>
                                        <p:tgtEl>
                                          <p:spTgt spid="40063"/>
                                        </p:tgtEl>
                                        <p:attrNameLst>
                                          <p:attrName>ppt_x</p:attrName>
                                        </p:attrNameLst>
                                      </p:cBhvr>
                                      <p:tavLst>
                                        <p:tav tm="0">
                                          <p:val>
                                            <p:strVal val="1+#ppt_w/2"/>
                                          </p:val>
                                        </p:tav>
                                        <p:tav tm="100000">
                                          <p:val>
                                            <p:strVal val="#ppt_x"/>
                                          </p:val>
                                        </p:tav>
                                      </p:tavLst>
                                    </p:anim>
                                    <p:anim calcmode="lin" valueType="num">
                                      <p:cBhvr additive="base">
                                        <p:cTn id="242" dur="500" fill="hold"/>
                                        <p:tgtEl>
                                          <p:spTgt spid="40063"/>
                                        </p:tgtEl>
                                        <p:attrNameLst>
                                          <p:attrName>ppt_y</p:attrName>
                                        </p:attrNameLst>
                                      </p:cBhvr>
                                      <p:tavLst>
                                        <p:tav tm="0">
                                          <p:val>
                                            <p:strVal val="0-#ppt_h/2"/>
                                          </p:val>
                                        </p:tav>
                                        <p:tav tm="100000">
                                          <p:val>
                                            <p:strVal val="#ppt_y"/>
                                          </p:val>
                                        </p:tav>
                                      </p:tavLst>
                                    </p:anim>
                                  </p:childTnLst>
                                </p:cTn>
                              </p:par>
                              <p:par>
                                <p:cTn id="243" presetID="22" presetClass="entr" presetSubtype="4" fill="hold" grpId="0" nodeType="withEffect">
                                  <p:stCondLst>
                                    <p:cond delay="0"/>
                                  </p:stCondLst>
                                  <p:childTnLst>
                                    <p:set>
                                      <p:cBhvr>
                                        <p:cTn id="244" dur="1" fill="hold">
                                          <p:stCondLst>
                                            <p:cond delay="0"/>
                                          </p:stCondLst>
                                        </p:cTn>
                                        <p:tgtEl>
                                          <p:spTgt spid="40064"/>
                                        </p:tgtEl>
                                        <p:attrNameLst>
                                          <p:attrName>style.visibility</p:attrName>
                                        </p:attrNameLst>
                                      </p:cBhvr>
                                      <p:to>
                                        <p:strVal val="visible"/>
                                      </p:to>
                                    </p:set>
                                    <p:animEffect transition="in" filter="wipe(down)">
                                      <p:cBhvr>
                                        <p:cTn id="245" dur="500"/>
                                        <p:tgtEl>
                                          <p:spTgt spid="40064"/>
                                        </p:tgtEl>
                                      </p:cBhvr>
                                    </p:animEffect>
                                  </p:childTnLst>
                                </p:cTn>
                              </p:par>
                              <p:par>
                                <p:cTn id="246" presetID="2" presetClass="entr" presetSubtype="3" fill="hold" grpId="0" nodeType="withEffect">
                                  <p:stCondLst>
                                    <p:cond delay="0"/>
                                  </p:stCondLst>
                                  <p:childTnLst>
                                    <p:set>
                                      <p:cBhvr>
                                        <p:cTn id="247" dur="1" fill="hold">
                                          <p:stCondLst>
                                            <p:cond delay="0"/>
                                          </p:stCondLst>
                                        </p:cTn>
                                        <p:tgtEl>
                                          <p:spTgt spid="40065"/>
                                        </p:tgtEl>
                                        <p:attrNameLst>
                                          <p:attrName>style.visibility</p:attrName>
                                        </p:attrNameLst>
                                      </p:cBhvr>
                                      <p:to>
                                        <p:strVal val="visible"/>
                                      </p:to>
                                    </p:set>
                                    <p:anim calcmode="lin" valueType="num">
                                      <p:cBhvr additive="base">
                                        <p:cTn id="248" dur="500" fill="hold"/>
                                        <p:tgtEl>
                                          <p:spTgt spid="40065"/>
                                        </p:tgtEl>
                                        <p:attrNameLst>
                                          <p:attrName>ppt_x</p:attrName>
                                        </p:attrNameLst>
                                      </p:cBhvr>
                                      <p:tavLst>
                                        <p:tav tm="0">
                                          <p:val>
                                            <p:strVal val="1+#ppt_w/2"/>
                                          </p:val>
                                        </p:tav>
                                        <p:tav tm="100000">
                                          <p:val>
                                            <p:strVal val="#ppt_x"/>
                                          </p:val>
                                        </p:tav>
                                      </p:tavLst>
                                    </p:anim>
                                    <p:anim calcmode="lin" valueType="num">
                                      <p:cBhvr additive="base">
                                        <p:cTn id="249" dur="500" fill="hold"/>
                                        <p:tgtEl>
                                          <p:spTgt spid="40065"/>
                                        </p:tgtEl>
                                        <p:attrNameLst>
                                          <p:attrName>ppt_y</p:attrName>
                                        </p:attrNameLst>
                                      </p:cBhvr>
                                      <p:tavLst>
                                        <p:tav tm="0">
                                          <p:val>
                                            <p:strVal val="0-#ppt_h/2"/>
                                          </p:val>
                                        </p:tav>
                                        <p:tav tm="100000">
                                          <p:val>
                                            <p:strVal val="#ppt_y"/>
                                          </p:val>
                                        </p:tav>
                                      </p:tavLst>
                                    </p:anim>
                                  </p:childTnLst>
                                </p:cTn>
                              </p:par>
                              <p:par>
                                <p:cTn id="250" presetID="22" presetClass="entr" presetSubtype="4" fill="hold" grpId="0" nodeType="withEffect">
                                  <p:stCondLst>
                                    <p:cond delay="0"/>
                                  </p:stCondLst>
                                  <p:childTnLst>
                                    <p:set>
                                      <p:cBhvr>
                                        <p:cTn id="251" dur="1" fill="hold">
                                          <p:stCondLst>
                                            <p:cond delay="0"/>
                                          </p:stCondLst>
                                        </p:cTn>
                                        <p:tgtEl>
                                          <p:spTgt spid="40066"/>
                                        </p:tgtEl>
                                        <p:attrNameLst>
                                          <p:attrName>style.visibility</p:attrName>
                                        </p:attrNameLst>
                                      </p:cBhvr>
                                      <p:to>
                                        <p:strVal val="visible"/>
                                      </p:to>
                                    </p:set>
                                    <p:animEffect transition="in" filter="wipe(down)">
                                      <p:cBhvr>
                                        <p:cTn id="252" dur="500"/>
                                        <p:tgtEl>
                                          <p:spTgt spid="40066"/>
                                        </p:tgtEl>
                                      </p:cBhvr>
                                    </p:animEffect>
                                  </p:childTnLst>
                                </p:cTn>
                              </p:par>
                              <p:par>
                                <p:cTn id="253" presetID="2" presetClass="entr" presetSubtype="3" fill="hold" grpId="0" nodeType="withEffect">
                                  <p:stCondLst>
                                    <p:cond delay="0"/>
                                  </p:stCondLst>
                                  <p:childTnLst>
                                    <p:set>
                                      <p:cBhvr>
                                        <p:cTn id="254" dur="1" fill="hold">
                                          <p:stCondLst>
                                            <p:cond delay="0"/>
                                          </p:stCondLst>
                                        </p:cTn>
                                        <p:tgtEl>
                                          <p:spTgt spid="40067"/>
                                        </p:tgtEl>
                                        <p:attrNameLst>
                                          <p:attrName>style.visibility</p:attrName>
                                        </p:attrNameLst>
                                      </p:cBhvr>
                                      <p:to>
                                        <p:strVal val="visible"/>
                                      </p:to>
                                    </p:set>
                                    <p:anim calcmode="lin" valueType="num">
                                      <p:cBhvr additive="base">
                                        <p:cTn id="255" dur="500" fill="hold"/>
                                        <p:tgtEl>
                                          <p:spTgt spid="40067"/>
                                        </p:tgtEl>
                                        <p:attrNameLst>
                                          <p:attrName>ppt_x</p:attrName>
                                        </p:attrNameLst>
                                      </p:cBhvr>
                                      <p:tavLst>
                                        <p:tav tm="0">
                                          <p:val>
                                            <p:strVal val="1+#ppt_w/2"/>
                                          </p:val>
                                        </p:tav>
                                        <p:tav tm="100000">
                                          <p:val>
                                            <p:strVal val="#ppt_x"/>
                                          </p:val>
                                        </p:tav>
                                      </p:tavLst>
                                    </p:anim>
                                    <p:anim calcmode="lin" valueType="num">
                                      <p:cBhvr additive="base">
                                        <p:cTn id="256" dur="500" fill="hold"/>
                                        <p:tgtEl>
                                          <p:spTgt spid="40067"/>
                                        </p:tgtEl>
                                        <p:attrNameLst>
                                          <p:attrName>ppt_y</p:attrName>
                                        </p:attrNameLst>
                                      </p:cBhvr>
                                      <p:tavLst>
                                        <p:tav tm="0">
                                          <p:val>
                                            <p:strVal val="0-#ppt_h/2"/>
                                          </p:val>
                                        </p:tav>
                                        <p:tav tm="100000">
                                          <p:val>
                                            <p:strVal val="#ppt_y"/>
                                          </p:val>
                                        </p:tav>
                                      </p:tavLst>
                                    </p:anim>
                                  </p:childTnLst>
                                </p:cTn>
                              </p:par>
                              <p:par>
                                <p:cTn id="257" presetID="22" presetClass="entr" presetSubtype="4" fill="hold" grpId="0" nodeType="withEffect">
                                  <p:stCondLst>
                                    <p:cond delay="0"/>
                                  </p:stCondLst>
                                  <p:childTnLst>
                                    <p:set>
                                      <p:cBhvr>
                                        <p:cTn id="258" dur="1" fill="hold">
                                          <p:stCondLst>
                                            <p:cond delay="0"/>
                                          </p:stCondLst>
                                        </p:cTn>
                                        <p:tgtEl>
                                          <p:spTgt spid="40068"/>
                                        </p:tgtEl>
                                        <p:attrNameLst>
                                          <p:attrName>style.visibility</p:attrName>
                                        </p:attrNameLst>
                                      </p:cBhvr>
                                      <p:to>
                                        <p:strVal val="visible"/>
                                      </p:to>
                                    </p:set>
                                    <p:animEffect transition="in" filter="wipe(down)">
                                      <p:cBhvr>
                                        <p:cTn id="259" dur="500"/>
                                        <p:tgtEl>
                                          <p:spTgt spid="40068"/>
                                        </p:tgtEl>
                                      </p:cBhvr>
                                    </p:animEffect>
                                  </p:childTnLst>
                                </p:cTn>
                              </p:par>
                              <p:par>
                                <p:cTn id="260" presetID="2" presetClass="entr" presetSubtype="3" fill="hold" grpId="0" nodeType="withEffect">
                                  <p:stCondLst>
                                    <p:cond delay="0"/>
                                  </p:stCondLst>
                                  <p:childTnLst>
                                    <p:set>
                                      <p:cBhvr>
                                        <p:cTn id="261" dur="1" fill="hold">
                                          <p:stCondLst>
                                            <p:cond delay="0"/>
                                          </p:stCondLst>
                                        </p:cTn>
                                        <p:tgtEl>
                                          <p:spTgt spid="40069"/>
                                        </p:tgtEl>
                                        <p:attrNameLst>
                                          <p:attrName>style.visibility</p:attrName>
                                        </p:attrNameLst>
                                      </p:cBhvr>
                                      <p:to>
                                        <p:strVal val="visible"/>
                                      </p:to>
                                    </p:set>
                                    <p:anim calcmode="lin" valueType="num">
                                      <p:cBhvr additive="base">
                                        <p:cTn id="262" dur="500" fill="hold"/>
                                        <p:tgtEl>
                                          <p:spTgt spid="40069"/>
                                        </p:tgtEl>
                                        <p:attrNameLst>
                                          <p:attrName>ppt_x</p:attrName>
                                        </p:attrNameLst>
                                      </p:cBhvr>
                                      <p:tavLst>
                                        <p:tav tm="0">
                                          <p:val>
                                            <p:strVal val="1+#ppt_w/2"/>
                                          </p:val>
                                        </p:tav>
                                        <p:tav tm="100000">
                                          <p:val>
                                            <p:strVal val="#ppt_x"/>
                                          </p:val>
                                        </p:tav>
                                      </p:tavLst>
                                    </p:anim>
                                    <p:anim calcmode="lin" valueType="num">
                                      <p:cBhvr additive="base">
                                        <p:cTn id="263" dur="500" fill="hold"/>
                                        <p:tgtEl>
                                          <p:spTgt spid="40069"/>
                                        </p:tgtEl>
                                        <p:attrNameLst>
                                          <p:attrName>ppt_y</p:attrName>
                                        </p:attrNameLst>
                                      </p:cBhvr>
                                      <p:tavLst>
                                        <p:tav tm="0">
                                          <p:val>
                                            <p:strVal val="0-#ppt_h/2"/>
                                          </p:val>
                                        </p:tav>
                                        <p:tav tm="100000">
                                          <p:val>
                                            <p:strVal val="#ppt_y"/>
                                          </p:val>
                                        </p:tav>
                                      </p:tavLst>
                                    </p:anim>
                                  </p:childTnLst>
                                </p:cTn>
                              </p:par>
                              <p:par>
                                <p:cTn id="264" presetID="22" presetClass="entr" presetSubtype="4" fill="hold" grpId="0" nodeType="withEffect">
                                  <p:stCondLst>
                                    <p:cond delay="0"/>
                                  </p:stCondLst>
                                  <p:childTnLst>
                                    <p:set>
                                      <p:cBhvr>
                                        <p:cTn id="265" dur="1" fill="hold">
                                          <p:stCondLst>
                                            <p:cond delay="0"/>
                                          </p:stCondLst>
                                        </p:cTn>
                                        <p:tgtEl>
                                          <p:spTgt spid="40070"/>
                                        </p:tgtEl>
                                        <p:attrNameLst>
                                          <p:attrName>style.visibility</p:attrName>
                                        </p:attrNameLst>
                                      </p:cBhvr>
                                      <p:to>
                                        <p:strVal val="visible"/>
                                      </p:to>
                                    </p:set>
                                    <p:animEffect transition="in" filter="wipe(down)">
                                      <p:cBhvr>
                                        <p:cTn id="266" dur="500"/>
                                        <p:tgtEl>
                                          <p:spTgt spid="40070"/>
                                        </p:tgtEl>
                                      </p:cBhvr>
                                    </p:animEffect>
                                  </p:childTnLst>
                                </p:cTn>
                              </p:par>
                              <p:par>
                                <p:cTn id="267" presetID="2" presetClass="entr" presetSubtype="3" fill="hold" grpId="0" nodeType="withEffect">
                                  <p:stCondLst>
                                    <p:cond delay="0"/>
                                  </p:stCondLst>
                                  <p:childTnLst>
                                    <p:set>
                                      <p:cBhvr>
                                        <p:cTn id="268" dur="1" fill="hold">
                                          <p:stCondLst>
                                            <p:cond delay="0"/>
                                          </p:stCondLst>
                                        </p:cTn>
                                        <p:tgtEl>
                                          <p:spTgt spid="40071"/>
                                        </p:tgtEl>
                                        <p:attrNameLst>
                                          <p:attrName>style.visibility</p:attrName>
                                        </p:attrNameLst>
                                      </p:cBhvr>
                                      <p:to>
                                        <p:strVal val="visible"/>
                                      </p:to>
                                    </p:set>
                                    <p:anim calcmode="lin" valueType="num">
                                      <p:cBhvr additive="base">
                                        <p:cTn id="269" dur="500" fill="hold"/>
                                        <p:tgtEl>
                                          <p:spTgt spid="40071"/>
                                        </p:tgtEl>
                                        <p:attrNameLst>
                                          <p:attrName>ppt_x</p:attrName>
                                        </p:attrNameLst>
                                      </p:cBhvr>
                                      <p:tavLst>
                                        <p:tav tm="0">
                                          <p:val>
                                            <p:strVal val="1+#ppt_w/2"/>
                                          </p:val>
                                        </p:tav>
                                        <p:tav tm="100000">
                                          <p:val>
                                            <p:strVal val="#ppt_x"/>
                                          </p:val>
                                        </p:tav>
                                      </p:tavLst>
                                    </p:anim>
                                    <p:anim calcmode="lin" valueType="num">
                                      <p:cBhvr additive="base">
                                        <p:cTn id="270" dur="500" fill="hold"/>
                                        <p:tgtEl>
                                          <p:spTgt spid="40071"/>
                                        </p:tgtEl>
                                        <p:attrNameLst>
                                          <p:attrName>ppt_y</p:attrName>
                                        </p:attrNameLst>
                                      </p:cBhvr>
                                      <p:tavLst>
                                        <p:tav tm="0">
                                          <p:val>
                                            <p:strVal val="0-#ppt_h/2"/>
                                          </p:val>
                                        </p:tav>
                                        <p:tav tm="100000">
                                          <p:val>
                                            <p:strVal val="#ppt_y"/>
                                          </p:val>
                                        </p:tav>
                                      </p:tavLst>
                                    </p:anim>
                                  </p:childTnLst>
                                </p:cTn>
                              </p:par>
                              <p:par>
                                <p:cTn id="271" presetID="22" presetClass="entr" presetSubtype="4" fill="hold" grpId="0" nodeType="withEffect">
                                  <p:stCondLst>
                                    <p:cond delay="0"/>
                                  </p:stCondLst>
                                  <p:childTnLst>
                                    <p:set>
                                      <p:cBhvr>
                                        <p:cTn id="272" dur="1" fill="hold">
                                          <p:stCondLst>
                                            <p:cond delay="0"/>
                                          </p:stCondLst>
                                        </p:cTn>
                                        <p:tgtEl>
                                          <p:spTgt spid="40072"/>
                                        </p:tgtEl>
                                        <p:attrNameLst>
                                          <p:attrName>style.visibility</p:attrName>
                                        </p:attrNameLst>
                                      </p:cBhvr>
                                      <p:to>
                                        <p:strVal val="visible"/>
                                      </p:to>
                                    </p:set>
                                    <p:animEffect transition="in" filter="wipe(down)">
                                      <p:cBhvr>
                                        <p:cTn id="273" dur="500"/>
                                        <p:tgtEl>
                                          <p:spTgt spid="40072"/>
                                        </p:tgtEl>
                                      </p:cBhvr>
                                    </p:animEffect>
                                  </p:childTnLst>
                                </p:cTn>
                              </p:par>
                              <p:par>
                                <p:cTn id="274" presetID="2" presetClass="entr" presetSubtype="3" fill="hold" grpId="0" nodeType="withEffect">
                                  <p:stCondLst>
                                    <p:cond delay="0"/>
                                  </p:stCondLst>
                                  <p:childTnLst>
                                    <p:set>
                                      <p:cBhvr>
                                        <p:cTn id="275" dur="1" fill="hold">
                                          <p:stCondLst>
                                            <p:cond delay="0"/>
                                          </p:stCondLst>
                                        </p:cTn>
                                        <p:tgtEl>
                                          <p:spTgt spid="40073"/>
                                        </p:tgtEl>
                                        <p:attrNameLst>
                                          <p:attrName>style.visibility</p:attrName>
                                        </p:attrNameLst>
                                      </p:cBhvr>
                                      <p:to>
                                        <p:strVal val="visible"/>
                                      </p:to>
                                    </p:set>
                                    <p:anim calcmode="lin" valueType="num">
                                      <p:cBhvr additive="base">
                                        <p:cTn id="276" dur="500" fill="hold"/>
                                        <p:tgtEl>
                                          <p:spTgt spid="40073"/>
                                        </p:tgtEl>
                                        <p:attrNameLst>
                                          <p:attrName>ppt_x</p:attrName>
                                        </p:attrNameLst>
                                      </p:cBhvr>
                                      <p:tavLst>
                                        <p:tav tm="0">
                                          <p:val>
                                            <p:strVal val="1+#ppt_w/2"/>
                                          </p:val>
                                        </p:tav>
                                        <p:tav tm="100000">
                                          <p:val>
                                            <p:strVal val="#ppt_x"/>
                                          </p:val>
                                        </p:tav>
                                      </p:tavLst>
                                    </p:anim>
                                    <p:anim calcmode="lin" valueType="num">
                                      <p:cBhvr additive="base">
                                        <p:cTn id="277" dur="500" fill="hold"/>
                                        <p:tgtEl>
                                          <p:spTgt spid="40073"/>
                                        </p:tgtEl>
                                        <p:attrNameLst>
                                          <p:attrName>ppt_y</p:attrName>
                                        </p:attrNameLst>
                                      </p:cBhvr>
                                      <p:tavLst>
                                        <p:tav tm="0">
                                          <p:val>
                                            <p:strVal val="0-#ppt_h/2"/>
                                          </p:val>
                                        </p:tav>
                                        <p:tav tm="100000">
                                          <p:val>
                                            <p:strVal val="#ppt_y"/>
                                          </p:val>
                                        </p:tav>
                                      </p:tavLst>
                                    </p:anim>
                                  </p:childTnLst>
                                </p:cTn>
                              </p:par>
                              <p:par>
                                <p:cTn id="278" presetID="22" presetClass="entr" presetSubtype="4" fill="hold" grpId="0" nodeType="withEffect">
                                  <p:stCondLst>
                                    <p:cond delay="0"/>
                                  </p:stCondLst>
                                  <p:childTnLst>
                                    <p:set>
                                      <p:cBhvr>
                                        <p:cTn id="279" dur="1" fill="hold">
                                          <p:stCondLst>
                                            <p:cond delay="0"/>
                                          </p:stCondLst>
                                        </p:cTn>
                                        <p:tgtEl>
                                          <p:spTgt spid="40074"/>
                                        </p:tgtEl>
                                        <p:attrNameLst>
                                          <p:attrName>style.visibility</p:attrName>
                                        </p:attrNameLst>
                                      </p:cBhvr>
                                      <p:to>
                                        <p:strVal val="visible"/>
                                      </p:to>
                                    </p:set>
                                    <p:animEffect transition="in" filter="wipe(down)">
                                      <p:cBhvr>
                                        <p:cTn id="280" dur="500"/>
                                        <p:tgtEl>
                                          <p:spTgt spid="40074"/>
                                        </p:tgtEl>
                                      </p:cBhvr>
                                    </p:animEffect>
                                  </p:childTnLst>
                                </p:cTn>
                              </p:par>
                              <p:par>
                                <p:cTn id="281" presetID="2" presetClass="entr" presetSubtype="3" fill="hold" grpId="0" nodeType="withEffect">
                                  <p:stCondLst>
                                    <p:cond delay="0"/>
                                  </p:stCondLst>
                                  <p:childTnLst>
                                    <p:set>
                                      <p:cBhvr>
                                        <p:cTn id="282" dur="1" fill="hold">
                                          <p:stCondLst>
                                            <p:cond delay="0"/>
                                          </p:stCondLst>
                                        </p:cTn>
                                        <p:tgtEl>
                                          <p:spTgt spid="40075"/>
                                        </p:tgtEl>
                                        <p:attrNameLst>
                                          <p:attrName>style.visibility</p:attrName>
                                        </p:attrNameLst>
                                      </p:cBhvr>
                                      <p:to>
                                        <p:strVal val="visible"/>
                                      </p:to>
                                    </p:set>
                                    <p:anim calcmode="lin" valueType="num">
                                      <p:cBhvr additive="base">
                                        <p:cTn id="283" dur="500" fill="hold"/>
                                        <p:tgtEl>
                                          <p:spTgt spid="40075"/>
                                        </p:tgtEl>
                                        <p:attrNameLst>
                                          <p:attrName>ppt_x</p:attrName>
                                        </p:attrNameLst>
                                      </p:cBhvr>
                                      <p:tavLst>
                                        <p:tav tm="0">
                                          <p:val>
                                            <p:strVal val="1+#ppt_w/2"/>
                                          </p:val>
                                        </p:tav>
                                        <p:tav tm="100000">
                                          <p:val>
                                            <p:strVal val="#ppt_x"/>
                                          </p:val>
                                        </p:tav>
                                      </p:tavLst>
                                    </p:anim>
                                    <p:anim calcmode="lin" valueType="num">
                                      <p:cBhvr additive="base">
                                        <p:cTn id="284" dur="500" fill="hold"/>
                                        <p:tgtEl>
                                          <p:spTgt spid="40075"/>
                                        </p:tgtEl>
                                        <p:attrNameLst>
                                          <p:attrName>ppt_y</p:attrName>
                                        </p:attrNameLst>
                                      </p:cBhvr>
                                      <p:tavLst>
                                        <p:tav tm="0">
                                          <p:val>
                                            <p:strVal val="0-#ppt_h/2"/>
                                          </p:val>
                                        </p:tav>
                                        <p:tav tm="100000">
                                          <p:val>
                                            <p:strVal val="#ppt_y"/>
                                          </p:val>
                                        </p:tav>
                                      </p:tavLst>
                                    </p:anim>
                                  </p:childTnLst>
                                </p:cTn>
                              </p:par>
                              <p:par>
                                <p:cTn id="285" presetID="22" presetClass="entr" presetSubtype="4" fill="hold" grpId="0" nodeType="withEffect">
                                  <p:stCondLst>
                                    <p:cond delay="0"/>
                                  </p:stCondLst>
                                  <p:childTnLst>
                                    <p:set>
                                      <p:cBhvr>
                                        <p:cTn id="286" dur="1" fill="hold">
                                          <p:stCondLst>
                                            <p:cond delay="0"/>
                                          </p:stCondLst>
                                        </p:cTn>
                                        <p:tgtEl>
                                          <p:spTgt spid="40076"/>
                                        </p:tgtEl>
                                        <p:attrNameLst>
                                          <p:attrName>style.visibility</p:attrName>
                                        </p:attrNameLst>
                                      </p:cBhvr>
                                      <p:to>
                                        <p:strVal val="visible"/>
                                      </p:to>
                                    </p:set>
                                    <p:animEffect transition="in" filter="wipe(down)">
                                      <p:cBhvr>
                                        <p:cTn id="287" dur="500"/>
                                        <p:tgtEl>
                                          <p:spTgt spid="40076"/>
                                        </p:tgtEl>
                                      </p:cBhvr>
                                    </p:animEffect>
                                  </p:childTnLst>
                                </p:cTn>
                              </p:par>
                              <p:par>
                                <p:cTn id="288" presetID="2" presetClass="entr" presetSubtype="3" fill="hold" grpId="0" nodeType="withEffect">
                                  <p:stCondLst>
                                    <p:cond delay="0"/>
                                  </p:stCondLst>
                                  <p:childTnLst>
                                    <p:set>
                                      <p:cBhvr>
                                        <p:cTn id="289" dur="1" fill="hold">
                                          <p:stCondLst>
                                            <p:cond delay="0"/>
                                          </p:stCondLst>
                                        </p:cTn>
                                        <p:tgtEl>
                                          <p:spTgt spid="40077"/>
                                        </p:tgtEl>
                                        <p:attrNameLst>
                                          <p:attrName>style.visibility</p:attrName>
                                        </p:attrNameLst>
                                      </p:cBhvr>
                                      <p:to>
                                        <p:strVal val="visible"/>
                                      </p:to>
                                    </p:set>
                                    <p:anim calcmode="lin" valueType="num">
                                      <p:cBhvr additive="base">
                                        <p:cTn id="290" dur="500" fill="hold"/>
                                        <p:tgtEl>
                                          <p:spTgt spid="40077"/>
                                        </p:tgtEl>
                                        <p:attrNameLst>
                                          <p:attrName>ppt_x</p:attrName>
                                        </p:attrNameLst>
                                      </p:cBhvr>
                                      <p:tavLst>
                                        <p:tav tm="0">
                                          <p:val>
                                            <p:strVal val="1+#ppt_w/2"/>
                                          </p:val>
                                        </p:tav>
                                        <p:tav tm="100000">
                                          <p:val>
                                            <p:strVal val="#ppt_x"/>
                                          </p:val>
                                        </p:tav>
                                      </p:tavLst>
                                    </p:anim>
                                    <p:anim calcmode="lin" valueType="num">
                                      <p:cBhvr additive="base">
                                        <p:cTn id="291" dur="500" fill="hold"/>
                                        <p:tgtEl>
                                          <p:spTgt spid="40077"/>
                                        </p:tgtEl>
                                        <p:attrNameLst>
                                          <p:attrName>ppt_y</p:attrName>
                                        </p:attrNameLst>
                                      </p:cBhvr>
                                      <p:tavLst>
                                        <p:tav tm="0">
                                          <p:val>
                                            <p:strVal val="0-#ppt_h/2"/>
                                          </p:val>
                                        </p:tav>
                                        <p:tav tm="100000">
                                          <p:val>
                                            <p:strVal val="#ppt_y"/>
                                          </p:val>
                                        </p:tav>
                                      </p:tavLst>
                                    </p:anim>
                                  </p:childTnLst>
                                </p:cTn>
                              </p:par>
                              <p:par>
                                <p:cTn id="292" presetID="22" presetClass="entr" presetSubtype="4" fill="hold" grpId="0" nodeType="withEffect">
                                  <p:stCondLst>
                                    <p:cond delay="0"/>
                                  </p:stCondLst>
                                  <p:childTnLst>
                                    <p:set>
                                      <p:cBhvr>
                                        <p:cTn id="293" dur="1" fill="hold">
                                          <p:stCondLst>
                                            <p:cond delay="0"/>
                                          </p:stCondLst>
                                        </p:cTn>
                                        <p:tgtEl>
                                          <p:spTgt spid="40078"/>
                                        </p:tgtEl>
                                        <p:attrNameLst>
                                          <p:attrName>style.visibility</p:attrName>
                                        </p:attrNameLst>
                                      </p:cBhvr>
                                      <p:to>
                                        <p:strVal val="visible"/>
                                      </p:to>
                                    </p:set>
                                    <p:animEffect transition="in" filter="wipe(down)">
                                      <p:cBhvr>
                                        <p:cTn id="294" dur="500"/>
                                        <p:tgtEl>
                                          <p:spTgt spid="40078"/>
                                        </p:tgtEl>
                                      </p:cBhvr>
                                    </p:animEffect>
                                  </p:childTnLst>
                                </p:cTn>
                              </p:par>
                              <p:par>
                                <p:cTn id="295" presetID="2" presetClass="entr" presetSubtype="3" fill="hold" grpId="0" nodeType="withEffect">
                                  <p:stCondLst>
                                    <p:cond delay="0"/>
                                  </p:stCondLst>
                                  <p:childTnLst>
                                    <p:set>
                                      <p:cBhvr>
                                        <p:cTn id="296" dur="1" fill="hold">
                                          <p:stCondLst>
                                            <p:cond delay="0"/>
                                          </p:stCondLst>
                                        </p:cTn>
                                        <p:tgtEl>
                                          <p:spTgt spid="40079"/>
                                        </p:tgtEl>
                                        <p:attrNameLst>
                                          <p:attrName>style.visibility</p:attrName>
                                        </p:attrNameLst>
                                      </p:cBhvr>
                                      <p:to>
                                        <p:strVal val="visible"/>
                                      </p:to>
                                    </p:set>
                                    <p:anim calcmode="lin" valueType="num">
                                      <p:cBhvr additive="base">
                                        <p:cTn id="297" dur="500" fill="hold"/>
                                        <p:tgtEl>
                                          <p:spTgt spid="40079"/>
                                        </p:tgtEl>
                                        <p:attrNameLst>
                                          <p:attrName>ppt_x</p:attrName>
                                        </p:attrNameLst>
                                      </p:cBhvr>
                                      <p:tavLst>
                                        <p:tav tm="0">
                                          <p:val>
                                            <p:strVal val="1+#ppt_w/2"/>
                                          </p:val>
                                        </p:tav>
                                        <p:tav tm="100000">
                                          <p:val>
                                            <p:strVal val="#ppt_x"/>
                                          </p:val>
                                        </p:tav>
                                      </p:tavLst>
                                    </p:anim>
                                    <p:anim calcmode="lin" valueType="num">
                                      <p:cBhvr additive="base">
                                        <p:cTn id="298" dur="500" fill="hold"/>
                                        <p:tgtEl>
                                          <p:spTgt spid="40079"/>
                                        </p:tgtEl>
                                        <p:attrNameLst>
                                          <p:attrName>ppt_y</p:attrName>
                                        </p:attrNameLst>
                                      </p:cBhvr>
                                      <p:tavLst>
                                        <p:tav tm="0">
                                          <p:val>
                                            <p:strVal val="0-#ppt_h/2"/>
                                          </p:val>
                                        </p:tav>
                                        <p:tav tm="100000">
                                          <p:val>
                                            <p:strVal val="#ppt_y"/>
                                          </p:val>
                                        </p:tav>
                                      </p:tavLst>
                                    </p:anim>
                                  </p:childTnLst>
                                </p:cTn>
                              </p:par>
                              <p:par>
                                <p:cTn id="299" presetID="22" presetClass="entr" presetSubtype="4" fill="hold" grpId="0" nodeType="withEffect">
                                  <p:stCondLst>
                                    <p:cond delay="0"/>
                                  </p:stCondLst>
                                  <p:childTnLst>
                                    <p:set>
                                      <p:cBhvr>
                                        <p:cTn id="300" dur="1" fill="hold">
                                          <p:stCondLst>
                                            <p:cond delay="0"/>
                                          </p:stCondLst>
                                        </p:cTn>
                                        <p:tgtEl>
                                          <p:spTgt spid="40080"/>
                                        </p:tgtEl>
                                        <p:attrNameLst>
                                          <p:attrName>style.visibility</p:attrName>
                                        </p:attrNameLst>
                                      </p:cBhvr>
                                      <p:to>
                                        <p:strVal val="visible"/>
                                      </p:to>
                                    </p:set>
                                    <p:animEffect transition="in" filter="wipe(down)">
                                      <p:cBhvr>
                                        <p:cTn id="301" dur="500"/>
                                        <p:tgtEl>
                                          <p:spTgt spid="40080"/>
                                        </p:tgtEl>
                                      </p:cBhvr>
                                    </p:animEffect>
                                  </p:childTnLst>
                                </p:cTn>
                              </p:par>
                              <p:par>
                                <p:cTn id="302" presetID="2" presetClass="entr" presetSubtype="3" fill="hold" grpId="0" nodeType="withEffect">
                                  <p:stCondLst>
                                    <p:cond delay="0"/>
                                  </p:stCondLst>
                                  <p:childTnLst>
                                    <p:set>
                                      <p:cBhvr>
                                        <p:cTn id="303" dur="1" fill="hold">
                                          <p:stCondLst>
                                            <p:cond delay="0"/>
                                          </p:stCondLst>
                                        </p:cTn>
                                        <p:tgtEl>
                                          <p:spTgt spid="40081"/>
                                        </p:tgtEl>
                                        <p:attrNameLst>
                                          <p:attrName>style.visibility</p:attrName>
                                        </p:attrNameLst>
                                      </p:cBhvr>
                                      <p:to>
                                        <p:strVal val="visible"/>
                                      </p:to>
                                    </p:set>
                                    <p:anim calcmode="lin" valueType="num">
                                      <p:cBhvr additive="base">
                                        <p:cTn id="304" dur="500" fill="hold"/>
                                        <p:tgtEl>
                                          <p:spTgt spid="40081"/>
                                        </p:tgtEl>
                                        <p:attrNameLst>
                                          <p:attrName>ppt_x</p:attrName>
                                        </p:attrNameLst>
                                      </p:cBhvr>
                                      <p:tavLst>
                                        <p:tav tm="0">
                                          <p:val>
                                            <p:strVal val="1+#ppt_w/2"/>
                                          </p:val>
                                        </p:tav>
                                        <p:tav tm="100000">
                                          <p:val>
                                            <p:strVal val="#ppt_x"/>
                                          </p:val>
                                        </p:tav>
                                      </p:tavLst>
                                    </p:anim>
                                    <p:anim calcmode="lin" valueType="num">
                                      <p:cBhvr additive="base">
                                        <p:cTn id="305" dur="500" fill="hold"/>
                                        <p:tgtEl>
                                          <p:spTgt spid="40081"/>
                                        </p:tgtEl>
                                        <p:attrNameLst>
                                          <p:attrName>ppt_y</p:attrName>
                                        </p:attrNameLst>
                                      </p:cBhvr>
                                      <p:tavLst>
                                        <p:tav tm="0">
                                          <p:val>
                                            <p:strVal val="0-#ppt_h/2"/>
                                          </p:val>
                                        </p:tav>
                                        <p:tav tm="100000">
                                          <p:val>
                                            <p:strVal val="#ppt_y"/>
                                          </p:val>
                                        </p:tav>
                                      </p:tavLst>
                                    </p:anim>
                                  </p:childTnLst>
                                </p:cTn>
                              </p:par>
                              <p:par>
                                <p:cTn id="306" presetID="22" presetClass="entr" presetSubtype="4" fill="hold" grpId="0" nodeType="withEffect">
                                  <p:stCondLst>
                                    <p:cond delay="0"/>
                                  </p:stCondLst>
                                  <p:childTnLst>
                                    <p:set>
                                      <p:cBhvr>
                                        <p:cTn id="307" dur="1" fill="hold">
                                          <p:stCondLst>
                                            <p:cond delay="0"/>
                                          </p:stCondLst>
                                        </p:cTn>
                                        <p:tgtEl>
                                          <p:spTgt spid="40082"/>
                                        </p:tgtEl>
                                        <p:attrNameLst>
                                          <p:attrName>style.visibility</p:attrName>
                                        </p:attrNameLst>
                                      </p:cBhvr>
                                      <p:to>
                                        <p:strVal val="visible"/>
                                      </p:to>
                                    </p:set>
                                    <p:animEffect transition="in" filter="wipe(down)">
                                      <p:cBhvr>
                                        <p:cTn id="308" dur="500"/>
                                        <p:tgtEl>
                                          <p:spTgt spid="40082"/>
                                        </p:tgtEl>
                                      </p:cBhvr>
                                    </p:animEffect>
                                  </p:childTnLst>
                                </p:cTn>
                              </p:par>
                            </p:childTnLst>
                          </p:cTn>
                        </p:par>
                      </p:childTnLst>
                    </p:cTn>
                  </p:par>
                  <p:par>
                    <p:cTn id="309" fill="hold" nodeType="clickPar">
                      <p:stCondLst>
                        <p:cond delay="indefinite"/>
                      </p:stCondLst>
                      <p:childTnLst>
                        <p:par>
                          <p:cTn id="310" fill="hold" nodeType="withGroup">
                            <p:stCondLst>
                              <p:cond delay="0"/>
                            </p:stCondLst>
                            <p:childTnLst>
                              <p:par>
                                <p:cTn id="311" presetID="22" presetClass="entr" presetSubtype="4" fill="hold" grpId="0" nodeType="clickEffect">
                                  <p:stCondLst>
                                    <p:cond delay="0"/>
                                  </p:stCondLst>
                                  <p:childTnLst>
                                    <p:set>
                                      <p:cBhvr>
                                        <p:cTn id="312" dur="1" fill="hold">
                                          <p:stCondLst>
                                            <p:cond delay="0"/>
                                          </p:stCondLst>
                                        </p:cTn>
                                        <p:tgtEl>
                                          <p:spTgt spid="40057"/>
                                        </p:tgtEl>
                                        <p:attrNameLst>
                                          <p:attrName>style.visibility</p:attrName>
                                        </p:attrNameLst>
                                      </p:cBhvr>
                                      <p:to>
                                        <p:strVal val="visible"/>
                                      </p:to>
                                    </p:set>
                                    <p:animEffect transition="in" filter="wipe(down)">
                                      <p:cBhvr>
                                        <p:cTn id="313" dur="500"/>
                                        <p:tgtEl>
                                          <p:spTgt spid="40057"/>
                                        </p:tgtEl>
                                      </p:cBhvr>
                                    </p:animEffect>
                                  </p:childTnLst>
                                </p:cTn>
                              </p:par>
                            </p:childTnLst>
                          </p:cTn>
                        </p:par>
                      </p:childTnLst>
                    </p:cTn>
                  </p:par>
                  <p:par>
                    <p:cTn id="314" fill="hold" nodeType="clickPar">
                      <p:stCondLst>
                        <p:cond delay="indefinite"/>
                      </p:stCondLst>
                      <p:childTnLst>
                        <p:par>
                          <p:cTn id="315" fill="hold" nodeType="withGroup">
                            <p:stCondLst>
                              <p:cond delay="0"/>
                            </p:stCondLst>
                            <p:childTnLst>
                              <p:par>
                                <p:cTn id="316" presetID="2" presetClass="entr" presetSubtype="4" fill="hold" grpId="0" nodeType="clickEffect">
                                  <p:stCondLst>
                                    <p:cond delay="0"/>
                                  </p:stCondLst>
                                  <p:childTnLst>
                                    <p:set>
                                      <p:cBhvr>
                                        <p:cTn id="317" dur="1" fill="hold">
                                          <p:stCondLst>
                                            <p:cond delay="0"/>
                                          </p:stCondLst>
                                        </p:cTn>
                                        <p:tgtEl>
                                          <p:spTgt spid="40112"/>
                                        </p:tgtEl>
                                        <p:attrNameLst>
                                          <p:attrName>style.visibility</p:attrName>
                                        </p:attrNameLst>
                                      </p:cBhvr>
                                      <p:to>
                                        <p:strVal val="visible"/>
                                      </p:to>
                                    </p:set>
                                    <p:anim calcmode="lin" valueType="num">
                                      <p:cBhvr additive="base">
                                        <p:cTn id="318" dur="500" fill="hold"/>
                                        <p:tgtEl>
                                          <p:spTgt spid="40112"/>
                                        </p:tgtEl>
                                        <p:attrNameLst>
                                          <p:attrName>ppt_x</p:attrName>
                                        </p:attrNameLst>
                                      </p:cBhvr>
                                      <p:tavLst>
                                        <p:tav tm="0">
                                          <p:val>
                                            <p:strVal val="#ppt_x"/>
                                          </p:val>
                                        </p:tav>
                                        <p:tav tm="100000">
                                          <p:val>
                                            <p:strVal val="#ppt_x"/>
                                          </p:val>
                                        </p:tav>
                                      </p:tavLst>
                                    </p:anim>
                                    <p:anim calcmode="lin" valueType="num">
                                      <p:cBhvr additive="base">
                                        <p:cTn id="319" dur="500" fill="hold"/>
                                        <p:tgtEl>
                                          <p:spTgt spid="40112"/>
                                        </p:tgtEl>
                                        <p:attrNameLst>
                                          <p:attrName>ppt_y</p:attrName>
                                        </p:attrNameLst>
                                      </p:cBhvr>
                                      <p:tavLst>
                                        <p:tav tm="0">
                                          <p:val>
                                            <p:strVal val="1+#ppt_h/2"/>
                                          </p:val>
                                        </p:tav>
                                        <p:tav tm="100000">
                                          <p:val>
                                            <p:strVal val="#ppt_y"/>
                                          </p:val>
                                        </p:tav>
                                      </p:tavLst>
                                    </p:anim>
                                  </p:childTnLst>
                                </p:cTn>
                              </p:par>
                              <p:par>
                                <p:cTn id="320" presetID="2" presetClass="entr" presetSubtype="4" fill="hold" nodeType="withEffect">
                                  <p:stCondLst>
                                    <p:cond delay="0"/>
                                  </p:stCondLst>
                                  <p:childTnLst>
                                    <p:set>
                                      <p:cBhvr>
                                        <p:cTn id="321" dur="1" fill="hold">
                                          <p:stCondLst>
                                            <p:cond delay="0"/>
                                          </p:stCondLst>
                                        </p:cTn>
                                        <p:tgtEl>
                                          <p:spTgt spid="40110"/>
                                        </p:tgtEl>
                                        <p:attrNameLst>
                                          <p:attrName>style.visibility</p:attrName>
                                        </p:attrNameLst>
                                      </p:cBhvr>
                                      <p:to>
                                        <p:strVal val="visible"/>
                                      </p:to>
                                    </p:set>
                                    <p:anim calcmode="lin" valueType="num">
                                      <p:cBhvr additive="base">
                                        <p:cTn id="322" dur="500" fill="hold"/>
                                        <p:tgtEl>
                                          <p:spTgt spid="40110"/>
                                        </p:tgtEl>
                                        <p:attrNameLst>
                                          <p:attrName>ppt_x</p:attrName>
                                        </p:attrNameLst>
                                      </p:cBhvr>
                                      <p:tavLst>
                                        <p:tav tm="0">
                                          <p:val>
                                            <p:strVal val="#ppt_x"/>
                                          </p:val>
                                        </p:tav>
                                        <p:tav tm="100000">
                                          <p:val>
                                            <p:strVal val="#ppt_x"/>
                                          </p:val>
                                        </p:tav>
                                      </p:tavLst>
                                    </p:anim>
                                    <p:anim calcmode="lin" valueType="num">
                                      <p:cBhvr additive="base">
                                        <p:cTn id="323" dur="500" fill="hold"/>
                                        <p:tgtEl>
                                          <p:spTgt spid="40110"/>
                                        </p:tgtEl>
                                        <p:attrNameLst>
                                          <p:attrName>ppt_y</p:attrName>
                                        </p:attrNameLst>
                                      </p:cBhvr>
                                      <p:tavLst>
                                        <p:tav tm="0">
                                          <p:val>
                                            <p:strVal val="1+#ppt_h/2"/>
                                          </p:val>
                                        </p:tav>
                                        <p:tav tm="100000">
                                          <p:val>
                                            <p:strVal val="#ppt_y"/>
                                          </p:val>
                                        </p:tav>
                                      </p:tavLst>
                                    </p:anim>
                                  </p:childTnLst>
                                </p:cTn>
                              </p:par>
                              <p:par>
                                <p:cTn id="324" presetID="2" presetClass="entr" presetSubtype="4" fill="hold" grpId="0" nodeType="withEffect">
                                  <p:stCondLst>
                                    <p:cond delay="0"/>
                                  </p:stCondLst>
                                  <p:childTnLst>
                                    <p:set>
                                      <p:cBhvr>
                                        <p:cTn id="325" dur="1" fill="hold">
                                          <p:stCondLst>
                                            <p:cond delay="0"/>
                                          </p:stCondLst>
                                        </p:cTn>
                                        <p:tgtEl>
                                          <p:spTgt spid="40111"/>
                                        </p:tgtEl>
                                        <p:attrNameLst>
                                          <p:attrName>style.visibility</p:attrName>
                                        </p:attrNameLst>
                                      </p:cBhvr>
                                      <p:to>
                                        <p:strVal val="visible"/>
                                      </p:to>
                                    </p:set>
                                    <p:anim calcmode="lin" valueType="num">
                                      <p:cBhvr additive="base">
                                        <p:cTn id="326" dur="500" fill="hold"/>
                                        <p:tgtEl>
                                          <p:spTgt spid="40111"/>
                                        </p:tgtEl>
                                        <p:attrNameLst>
                                          <p:attrName>ppt_x</p:attrName>
                                        </p:attrNameLst>
                                      </p:cBhvr>
                                      <p:tavLst>
                                        <p:tav tm="0">
                                          <p:val>
                                            <p:strVal val="#ppt_x"/>
                                          </p:val>
                                        </p:tav>
                                        <p:tav tm="100000">
                                          <p:val>
                                            <p:strVal val="#ppt_x"/>
                                          </p:val>
                                        </p:tav>
                                      </p:tavLst>
                                    </p:anim>
                                    <p:anim calcmode="lin" valueType="num">
                                      <p:cBhvr additive="base">
                                        <p:cTn id="327" dur="500" fill="hold"/>
                                        <p:tgtEl>
                                          <p:spTgt spid="40111"/>
                                        </p:tgtEl>
                                        <p:attrNameLst>
                                          <p:attrName>ppt_y</p:attrName>
                                        </p:attrNameLst>
                                      </p:cBhvr>
                                      <p:tavLst>
                                        <p:tav tm="0">
                                          <p:val>
                                            <p:strVal val="1+#ppt_h/2"/>
                                          </p:val>
                                        </p:tav>
                                        <p:tav tm="100000">
                                          <p:val>
                                            <p:strVal val="#ppt_y"/>
                                          </p:val>
                                        </p:tav>
                                      </p:tavLst>
                                    </p:anim>
                                  </p:childTnLst>
                                </p:cTn>
                              </p:par>
                            </p:childTnLst>
                          </p:cTn>
                        </p:par>
                      </p:childTnLst>
                    </p:cTn>
                  </p:par>
                  <p:par>
                    <p:cTn id="328" fill="hold" nodeType="clickPar">
                      <p:stCondLst>
                        <p:cond delay="indefinite"/>
                      </p:stCondLst>
                      <p:childTnLst>
                        <p:par>
                          <p:cTn id="329" fill="hold" nodeType="withGroup">
                            <p:stCondLst>
                              <p:cond delay="0"/>
                            </p:stCondLst>
                            <p:childTnLst>
                              <p:par>
                                <p:cTn id="330" presetID="22" presetClass="entr" presetSubtype="8" fill="hold" nodeType="clickEffect">
                                  <p:stCondLst>
                                    <p:cond delay="0"/>
                                  </p:stCondLst>
                                  <p:childTnLst>
                                    <p:set>
                                      <p:cBhvr>
                                        <p:cTn id="331" dur="1" fill="hold">
                                          <p:stCondLst>
                                            <p:cond delay="0"/>
                                          </p:stCondLst>
                                        </p:cTn>
                                        <p:tgtEl>
                                          <p:spTgt spid="40113"/>
                                        </p:tgtEl>
                                        <p:attrNameLst>
                                          <p:attrName>style.visibility</p:attrName>
                                        </p:attrNameLst>
                                      </p:cBhvr>
                                      <p:to>
                                        <p:strVal val="visible"/>
                                      </p:to>
                                    </p:set>
                                    <p:animEffect transition="in" filter="wipe(left)">
                                      <p:cBhvr>
                                        <p:cTn id="332" dur="500"/>
                                        <p:tgtEl>
                                          <p:spTgt spid="40113"/>
                                        </p:tgtEl>
                                      </p:cBhvr>
                                    </p:animEffect>
                                  </p:childTnLst>
                                </p:cTn>
                              </p:par>
                              <p:par>
                                <p:cTn id="333" presetID="22" presetClass="entr" presetSubtype="8" fill="hold" nodeType="withEffect">
                                  <p:stCondLst>
                                    <p:cond delay="0"/>
                                  </p:stCondLst>
                                  <p:childTnLst>
                                    <p:set>
                                      <p:cBhvr>
                                        <p:cTn id="334" dur="1" fill="hold">
                                          <p:stCondLst>
                                            <p:cond delay="0"/>
                                          </p:stCondLst>
                                        </p:cTn>
                                        <p:tgtEl>
                                          <p:spTgt spid="40116"/>
                                        </p:tgtEl>
                                        <p:attrNameLst>
                                          <p:attrName>style.visibility</p:attrName>
                                        </p:attrNameLst>
                                      </p:cBhvr>
                                      <p:to>
                                        <p:strVal val="visible"/>
                                      </p:to>
                                    </p:set>
                                    <p:animEffect transition="in" filter="wipe(left)">
                                      <p:cBhvr>
                                        <p:cTn id="335" dur="500"/>
                                        <p:tgtEl>
                                          <p:spTgt spid="40116"/>
                                        </p:tgtEl>
                                      </p:cBhvr>
                                    </p:animEffect>
                                  </p:childTnLst>
                                </p:cTn>
                              </p:par>
                              <p:par>
                                <p:cTn id="336" presetID="22" presetClass="entr" presetSubtype="8" fill="hold" nodeType="withEffect">
                                  <p:stCondLst>
                                    <p:cond delay="0"/>
                                  </p:stCondLst>
                                  <p:childTnLst>
                                    <p:set>
                                      <p:cBhvr>
                                        <p:cTn id="337" dur="1" fill="hold">
                                          <p:stCondLst>
                                            <p:cond delay="0"/>
                                          </p:stCondLst>
                                        </p:cTn>
                                        <p:tgtEl>
                                          <p:spTgt spid="40118"/>
                                        </p:tgtEl>
                                        <p:attrNameLst>
                                          <p:attrName>style.visibility</p:attrName>
                                        </p:attrNameLst>
                                      </p:cBhvr>
                                      <p:to>
                                        <p:strVal val="visible"/>
                                      </p:to>
                                    </p:set>
                                    <p:animEffect transition="in" filter="wipe(left)">
                                      <p:cBhvr>
                                        <p:cTn id="338" dur="500"/>
                                        <p:tgtEl>
                                          <p:spTgt spid="40118"/>
                                        </p:tgtEl>
                                      </p:cBhvr>
                                    </p:animEffect>
                                  </p:childTnLst>
                                </p:cTn>
                              </p:par>
                              <p:par>
                                <p:cTn id="339" presetID="22" presetClass="entr" presetSubtype="8" fill="hold" nodeType="withEffect">
                                  <p:stCondLst>
                                    <p:cond delay="0"/>
                                  </p:stCondLst>
                                  <p:childTnLst>
                                    <p:set>
                                      <p:cBhvr>
                                        <p:cTn id="340" dur="1" fill="hold">
                                          <p:stCondLst>
                                            <p:cond delay="0"/>
                                          </p:stCondLst>
                                        </p:cTn>
                                        <p:tgtEl>
                                          <p:spTgt spid="40120"/>
                                        </p:tgtEl>
                                        <p:attrNameLst>
                                          <p:attrName>style.visibility</p:attrName>
                                        </p:attrNameLst>
                                      </p:cBhvr>
                                      <p:to>
                                        <p:strVal val="visible"/>
                                      </p:to>
                                    </p:set>
                                    <p:animEffect transition="in" filter="wipe(left)">
                                      <p:cBhvr>
                                        <p:cTn id="341" dur="500"/>
                                        <p:tgtEl>
                                          <p:spTgt spid="40120"/>
                                        </p:tgtEl>
                                      </p:cBhvr>
                                    </p:animEffect>
                                  </p:childTnLst>
                                </p:cTn>
                              </p:par>
                              <p:par>
                                <p:cTn id="342" presetID="22" presetClass="entr" presetSubtype="8" fill="hold" nodeType="withEffect">
                                  <p:stCondLst>
                                    <p:cond delay="0"/>
                                  </p:stCondLst>
                                  <p:childTnLst>
                                    <p:set>
                                      <p:cBhvr>
                                        <p:cTn id="343" dur="1" fill="hold">
                                          <p:stCondLst>
                                            <p:cond delay="0"/>
                                          </p:stCondLst>
                                        </p:cTn>
                                        <p:tgtEl>
                                          <p:spTgt spid="40119"/>
                                        </p:tgtEl>
                                        <p:attrNameLst>
                                          <p:attrName>style.visibility</p:attrName>
                                        </p:attrNameLst>
                                      </p:cBhvr>
                                      <p:to>
                                        <p:strVal val="visible"/>
                                      </p:to>
                                    </p:set>
                                    <p:animEffect transition="in" filter="wipe(left)">
                                      <p:cBhvr>
                                        <p:cTn id="344" dur="500"/>
                                        <p:tgtEl>
                                          <p:spTgt spid="40119"/>
                                        </p:tgtEl>
                                      </p:cBhvr>
                                    </p:animEffect>
                                  </p:childTnLst>
                                </p:cTn>
                              </p:par>
                              <p:par>
                                <p:cTn id="345" presetID="22" presetClass="entr" presetSubtype="8" fill="hold" nodeType="withEffect">
                                  <p:stCondLst>
                                    <p:cond delay="0"/>
                                  </p:stCondLst>
                                  <p:childTnLst>
                                    <p:set>
                                      <p:cBhvr>
                                        <p:cTn id="346" dur="1" fill="hold">
                                          <p:stCondLst>
                                            <p:cond delay="0"/>
                                          </p:stCondLst>
                                        </p:cTn>
                                        <p:tgtEl>
                                          <p:spTgt spid="40117"/>
                                        </p:tgtEl>
                                        <p:attrNameLst>
                                          <p:attrName>style.visibility</p:attrName>
                                        </p:attrNameLst>
                                      </p:cBhvr>
                                      <p:to>
                                        <p:strVal val="visible"/>
                                      </p:to>
                                    </p:set>
                                    <p:animEffect transition="in" filter="wipe(left)">
                                      <p:cBhvr>
                                        <p:cTn id="347" dur="500"/>
                                        <p:tgtEl>
                                          <p:spTgt spid="40117"/>
                                        </p:tgtEl>
                                      </p:cBhvr>
                                    </p:animEffect>
                                  </p:childTnLst>
                                </p:cTn>
                              </p:par>
                              <p:par>
                                <p:cTn id="348" presetID="22" presetClass="entr" presetSubtype="8" fill="hold" nodeType="withEffect">
                                  <p:stCondLst>
                                    <p:cond delay="0"/>
                                  </p:stCondLst>
                                  <p:childTnLst>
                                    <p:set>
                                      <p:cBhvr>
                                        <p:cTn id="349" dur="1" fill="hold">
                                          <p:stCondLst>
                                            <p:cond delay="0"/>
                                          </p:stCondLst>
                                        </p:cTn>
                                        <p:tgtEl>
                                          <p:spTgt spid="40114"/>
                                        </p:tgtEl>
                                        <p:attrNameLst>
                                          <p:attrName>style.visibility</p:attrName>
                                        </p:attrNameLst>
                                      </p:cBhvr>
                                      <p:to>
                                        <p:strVal val="visible"/>
                                      </p:to>
                                    </p:set>
                                    <p:animEffect transition="in" filter="wipe(left)">
                                      <p:cBhvr>
                                        <p:cTn id="350" dur="500"/>
                                        <p:tgtEl>
                                          <p:spTgt spid="40114"/>
                                        </p:tgtEl>
                                      </p:cBhvr>
                                    </p:animEffect>
                                  </p:childTnLst>
                                </p:cTn>
                              </p:par>
                            </p:childTnLst>
                          </p:cTn>
                        </p:par>
                        <p:par>
                          <p:cTn id="351" fill="hold" nodeType="afterGroup">
                            <p:stCondLst>
                              <p:cond delay="500"/>
                            </p:stCondLst>
                            <p:childTnLst>
                              <p:par>
                                <p:cTn id="352" presetID="22" presetClass="entr" presetSubtype="4" fill="hold" nodeType="afterEffect">
                                  <p:stCondLst>
                                    <p:cond delay="0"/>
                                  </p:stCondLst>
                                  <p:childTnLst>
                                    <p:set>
                                      <p:cBhvr>
                                        <p:cTn id="353" dur="1" fill="hold">
                                          <p:stCondLst>
                                            <p:cond delay="0"/>
                                          </p:stCondLst>
                                        </p:cTn>
                                        <p:tgtEl>
                                          <p:spTgt spid="40122"/>
                                        </p:tgtEl>
                                        <p:attrNameLst>
                                          <p:attrName>style.visibility</p:attrName>
                                        </p:attrNameLst>
                                      </p:cBhvr>
                                      <p:to>
                                        <p:strVal val="visible"/>
                                      </p:to>
                                    </p:set>
                                    <p:animEffect transition="in" filter="wipe(down)">
                                      <p:cBhvr>
                                        <p:cTn id="354" dur="500"/>
                                        <p:tgtEl>
                                          <p:spTgt spid="40122"/>
                                        </p:tgtEl>
                                      </p:cBhvr>
                                    </p:animEffect>
                                  </p:childTnLst>
                                </p:cTn>
                              </p:par>
                              <p:par>
                                <p:cTn id="355" presetID="22" presetClass="entr" presetSubtype="4" fill="hold" nodeType="withEffect">
                                  <p:stCondLst>
                                    <p:cond delay="0"/>
                                  </p:stCondLst>
                                  <p:childTnLst>
                                    <p:set>
                                      <p:cBhvr>
                                        <p:cTn id="356" dur="1" fill="hold">
                                          <p:stCondLst>
                                            <p:cond delay="0"/>
                                          </p:stCondLst>
                                        </p:cTn>
                                        <p:tgtEl>
                                          <p:spTgt spid="40123"/>
                                        </p:tgtEl>
                                        <p:attrNameLst>
                                          <p:attrName>style.visibility</p:attrName>
                                        </p:attrNameLst>
                                      </p:cBhvr>
                                      <p:to>
                                        <p:strVal val="visible"/>
                                      </p:to>
                                    </p:set>
                                    <p:animEffect transition="in" filter="wipe(down)">
                                      <p:cBhvr>
                                        <p:cTn id="357" dur="500"/>
                                        <p:tgtEl>
                                          <p:spTgt spid="40123"/>
                                        </p:tgtEl>
                                      </p:cBhvr>
                                    </p:animEffect>
                                  </p:childTnLst>
                                </p:cTn>
                              </p:par>
                              <p:par>
                                <p:cTn id="358" presetID="22" presetClass="entr" presetSubtype="4" fill="hold" nodeType="withEffect">
                                  <p:stCondLst>
                                    <p:cond delay="0"/>
                                  </p:stCondLst>
                                  <p:childTnLst>
                                    <p:set>
                                      <p:cBhvr>
                                        <p:cTn id="359" dur="1" fill="hold">
                                          <p:stCondLst>
                                            <p:cond delay="0"/>
                                          </p:stCondLst>
                                        </p:cTn>
                                        <p:tgtEl>
                                          <p:spTgt spid="40124"/>
                                        </p:tgtEl>
                                        <p:attrNameLst>
                                          <p:attrName>style.visibility</p:attrName>
                                        </p:attrNameLst>
                                      </p:cBhvr>
                                      <p:to>
                                        <p:strVal val="visible"/>
                                      </p:to>
                                    </p:set>
                                    <p:animEffect transition="in" filter="wipe(down)">
                                      <p:cBhvr>
                                        <p:cTn id="360" dur="500"/>
                                        <p:tgtEl>
                                          <p:spTgt spid="40124"/>
                                        </p:tgtEl>
                                      </p:cBhvr>
                                    </p:animEffect>
                                  </p:childTnLst>
                                </p:cTn>
                              </p:par>
                              <p:par>
                                <p:cTn id="361" presetID="22" presetClass="entr" presetSubtype="4" fill="hold" nodeType="withEffect">
                                  <p:stCondLst>
                                    <p:cond delay="0"/>
                                  </p:stCondLst>
                                  <p:childTnLst>
                                    <p:set>
                                      <p:cBhvr>
                                        <p:cTn id="362" dur="1" fill="hold">
                                          <p:stCondLst>
                                            <p:cond delay="0"/>
                                          </p:stCondLst>
                                        </p:cTn>
                                        <p:tgtEl>
                                          <p:spTgt spid="40125"/>
                                        </p:tgtEl>
                                        <p:attrNameLst>
                                          <p:attrName>style.visibility</p:attrName>
                                        </p:attrNameLst>
                                      </p:cBhvr>
                                      <p:to>
                                        <p:strVal val="visible"/>
                                      </p:to>
                                    </p:set>
                                    <p:animEffect transition="in" filter="wipe(down)">
                                      <p:cBhvr>
                                        <p:cTn id="363" dur="500"/>
                                        <p:tgtEl>
                                          <p:spTgt spid="40125"/>
                                        </p:tgtEl>
                                      </p:cBhvr>
                                    </p:animEffect>
                                  </p:childTnLst>
                                </p:cTn>
                              </p:par>
                              <p:par>
                                <p:cTn id="364" presetID="22" presetClass="entr" presetSubtype="4" fill="hold" nodeType="withEffect">
                                  <p:stCondLst>
                                    <p:cond delay="0"/>
                                  </p:stCondLst>
                                  <p:childTnLst>
                                    <p:set>
                                      <p:cBhvr>
                                        <p:cTn id="365" dur="1" fill="hold">
                                          <p:stCondLst>
                                            <p:cond delay="0"/>
                                          </p:stCondLst>
                                        </p:cTn>
                                        <p:tgtEl>
                                          <p:spTgt spid="40126"/>
                                        </p:tgtEl>
                                        <p:attrNameLst>
                                          <p:attrName>style.visibility</p:attrName>
                                        </p:attrNameLst>
                                      </p:cBhvr>
                                      <p:to>
                                        <p:strVal val="visible"/>
                                      </p:to>
                                    </p:set>
                                    <p:animEffect transition="in" filter="wipe(down)">
                                      <p:cBhvr>
                                        <p:cTn id="366" dur="500"/>
                                        <p:tgtEl>
                                          <p:spTgt spid="40126"/>
                                        </p:tgtEl>
                                      </p:cBhvr>
                                    </p:animEffect>
                                  </p:childTnLst>
                                </p:cTn>
                              </p:par>
                              <p:par>
                                <p:cTn id="367" presetID="22" presetClass="entr" presetSubtype="4" fill="hold" nodeType="withEffect">
                                  <p:stCondLst>
                                    <p:cond delay="0"/>
                                  </p:stCondLst>
                                  <p:childTnLst>
                                    <p:set>
                                      <p:cBhvr>
                                        <p:cTn id="368" dur="1" fill="hold">
                                          <p:stCondLst>
                                            <p:cond delay="0"/>
                                          </p:stCondLst>
                                        </p:cTn>
                                        <p:tgtEl>
                                          <p:spTgt spid="40127"/>
                                        </p:tgtEl>
                                        <p:attrNameLst>
                                          <p:attrName>style.visibility</p:attrName>
                                        </p:attrNameLst>
                                      </p:cBhvr>
                                      <p:to>
                                        <p:strVal val="visible"/>
                                      </p:to>
                                    </p:set>
                                    <p:animEffect transition="in" filter="wipe(down)">
                                      <p:cBhvr>
                                        <p:cTn id="369" dur="500"/>
                                        <p:tgtEl>
                                          <p:spTgt spid="40127"/>
                                        </p:tgtEl>
                                      </p:cBhvr>
                                    </p:animEffect>
                                  </p:childTnLst>
                                </p:cTn>
                              </p:par>
                              <p:par>
                                <p:cTn id="370" presetID="22" presetClass="entr" presetSubtype="4" fill="hold" nodeType="withEffect">
                                  <p:stCondLst>
                                    <p:cond delay="0"/>
                                  </p:stCondLst>
                                  <p:childTnLst>
                                    <p:set>
                                      <p:cBhvr>
                                        <p:cTn id="371" dur="1" fill="hold">
                                          <p:stCondLst>
                                            <p:cond delay="0"/>
                                          </p:stCondLst>
                                        </p:cTn>
                                        <p:tgtEl>
                                          <p:spTgt spid="40128"/>
                                        </p:tgtEl>
                                        <p:attrNameLst>
                                          <p:attrName>style.visibility</p:attrName>
                                        </p:attrNameLst>
                                      </p:cBhvr>
                                      <p:to>
                                        <p:strVal val="visible"/>
                                      </p:to>
                                    </p:set>
                                    <p:animEffect transition="in" filter="wipe(down)">
                                      <p:cBhvr>
                                        <p:cTn id="372" dur="500"/>
                                        <p:tgtEl>
                                          <p:spTgt spid="40128"/>
                                        </p:tgtEl>
                                      </p:cBhvr>
                                    </p:animEffect>
                                  </p:childTnLst>
                                </p:cTn>
                              </p:par>
                            </p:childTnLst>
                          </p:cTn>
                        </p:par>
                        <p:par>
                          <p:cTn id="373" fill="hold" nodeType="afterGroup">
                            <p:stCondLst>
                              <p:cond delay="1000"/>
                            </p:stCondLst>
                            <p:childTnLst>
                              <p:par>
                                <p:cTn id="374" presetID="22" presetClass="entr" presetSubtype="4" fill="hold" grpId="0" nodeType="afterEffect">
                                  <p:stCondLst>
                                    <p:cond delay="0"/>
                                  </p:stCondLst>
                                  <p:childTnLst>
                                    <p:set>
                                      <p:cBhvr>
                                        <p:cTn id="375" dur="1" fill="hold">
                                          <p:stCondLst>
                                            <p:cond delay="0"/>
                                          </p:stCondLst>
                                        </p:cTn>
                                        <p:tgtEl>
                                          <p:spTgt spid="40146"/>
                                        </p:tgtEl>
                                        <p:attrNameLst>
                                          <p:attrName>style.visibility</p:attrName>
                                        </p:attrNameLst>
                                      </p:cBhvr>
                                      <p:to>
                                        <p:strVal val="visible"/>
                                      </p:to>
                                    </p:set>
                                    <p:animEffect transition="in" filter="wipe(down)">
                                      <p:cBhvr>
                                        <p:cTn id="376" dur="500"/>
                                        <p:tgtEl>
                                          <p:spTgt spid="40146"/>
                                        </p:tgtEl>
                                      </p:cBhvr>
                                    </p:animEffect>
                                  </p:childTnLst>
                                </p:cTn>
                              </p:par>
                              <p:par>
                                <p:cTn id="377" presetID="22" presetClass="entr" presetSubtype="4" fill="hold" grpId="0" nodeType="withEffect">
                                  <p:stCondLst>
                                    <p:cond delay="0"/>
                                  </p:stCondLst>
                                  <p:childTnLst>
                                    <p:set>
                                      <p:cBhvr>
                                        <p:cTn id="378" dur="1" fill="hold">
                                          <p:stCondLst>
                                            <p:cond delay="0"/>
                                          </p:stCondLst>
                                        </p:cTn>
                                        <p:tgtEl>
                                          <p:spTgt spid="40147"/>
                                        </p:tgtEl>
                                        <p:attrNameLst>
                                          <p:attrName>style.visibility</p:attrName>
                                        </p:attrNameLst>
                                      </p:cBhvr>
                                      <p:to>
                                        <p:strVal val="visible"/>
                                      </p:to>
                                    </p:set>
                                    <p:animEffect transition="in" filter="wipe(down)">
                                      <p:cBhvr>
                                        <p:cTn id="379" dur="500"/>
                                        <p:tgtEl>
                                          <p:spTgt spid="4014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40148"/>
                                        </p:tgtEl>
                                        <p:attrNameLst>
                                          <p:attrName>style.visibility</p:attrName>
                                        </p:attrNameLst>
                                      </p:cBhvr>
                                      <p:to>
                                        <p:strVal val="visible"/>
                                      </p:to>
                                    </p:set>
                                    <p:animEffect transition="in" filter="wipe(down)">
                                      <p:cBhvr>
                                        <p:cTn id="382" dur="500"/>
                                        <p:tgtEl>
                                          <p:spTgt spid="40148"/>
                                        </p:tgtEl>
                                      </p:cBhvr>
                                    </p:animEffect>
                                  </p:childTnLst>
                                </p:cTn>
                              </p:par>
                              <p:par>
                                <p:cTn id="383" presetID="22" presetClass="entr" presetSubtype="4" fill="hold" grpId="0" nodeType="withEffect">
                                  <p:stCondLst>
                                    <p:cond delay="0"/>
                                  </p:stCondLst>
                                  <p:childTnLst>
                                    <p:set>
                                      <p:cBhvr>
                                        <p:cTn id="384" dur="1" fill="hold">
                                          <p:stCondLst>
                                            <p:cond delay="0"/>
                                          </p:stCondLst>
                                        </p:cTn>
                                        <p:tgtEl>
                                          <p:spTgt spid="40149"/>
                                        </p:tgtEl>
                                        <p:attrNameLst>
                                          <p:attrName>style.visibility</p:attrName>
                                        </p:attrNameLst>
                                      </p:cBhvr>
                                      <p:to>
                                        <p:strVal val="visible"/>
                                      </p:to>
                                    </p:set>
                                    <p:animEffect transition="in" filter="wipe(down)">
                                      <p:cBhvr>
                                        <p:cTn id="385" dur="500"/>
                                        <p:tgtEl>
                                          <p:spTgt spid="40149"/>
                                        </p:tgtEl>
                                      </p:cBhvr>
                                    </p:animEffect>
                                  </p:childTnLst>
                                </p:cTn>
                              </p:par>
                              <p:par>
                                <p:cTn id="386" presetID="22" presetClass="entr" presetSubtype="4" fill="hold" grpId="0" nodeType="withEffect">
                                  <p:stCondLst>
                                    <p:cond delay="0"/>
                                  </p:stCondLst>
                                  <p:childTnLst>
                                    <p:set>
                                      <p:cBhvr>
                                        <p:cTn id="387" dur="1" fill="hold">
                                          <p:stCondLst>
                                            <p:cond delay="0"/>
                                          </p:stCondLst>
                                        </p:cTn>
                                        <p:tgtEl>
                                          <p:spTgt spid="40150"/>
                                        </p:tgtEl>
                                        <p:attrNameLst>
                                          <p:attrName>style.visibility</p:attrName>
                                        </p:attrNameLst>
                                      </p:cBhvr>
                                      <p:to>
                                        <p:strVal val="visible"/>
                                      </p:to>
                                    </p:set>
                                    <p:animEffect transition="in" filter="wipe(down)">
                                      <p:cBhvr>
                                        <p:cTn id="388" dur="500"/>
                                        <p:tgtEl>
                                          <p:spTgt spid="40150"/>
                                        </p:tgtEl>
                                      </p:cBhvr>
                                    </p:animEffect>
                                  </p:childTnLst>
                                </p:cTn>
                              </p:par>
                              <p:par>
                                <p:cTn id="389" presetID="22" presetClass="entr" presetSubtype="4" fill="hold" grpId="0" nodeType="withEffect">
                                  <p:stCondLst>
                                    <p:cond delay="0"/>
                                  </p:stCondLst>
                                  <p:childTnLst>
                                    <p:set>
                                      <p:cBhvr>
                                        <p:cTn id="390" dur="1" fill="hold">
                                          <p:stCondLst>
                                            <p:cond delay="0"/>
                                          </p:stCondLst>
                                        </p:cTn>
                                        <p:tgtEl>
                                          <p:spTgt spid="40151"/>
                                        </p:tgtEl>
                                        <p:attrNameLst>
                                          <p:attrName>style.visibility</p:attrName>
                                        </p:attrNameLst>
                                      </p:cBhvr>
                                      <p:to>
                                        <p:strVal val="visible"/>
                                      </p:to>
                                    </p:set>
                                    <p:animEffect transition="in" filter="wipe(down)">
                                      <p:cBhvr>
                                        <p:cTn id="391" dur="500"/>
                                        <p:tgtEl>
                                          <p:spTgt spid="40151"/>
                                        </p:tgtEl>
                                      </p:cBhvr>
                                    </p:animEffect>
                                  </p:childTnLst>
                                </p:cTn>
                              </p:par>
                              <p:par>
                                <p:cTn id="392" presetID="22" presetClass="entr" presetSubtype="4" fill="hold" grpId="0" nodeType="withEffect">
                                  <p:stCondLst>
                                    <p:cond delay="0"/>
                                  </p:stCondLst>
                                  <p:childTnLst>
                                    <p:set>
                                      <p:cBhvr>
                                        <p:cTn id="393" dur="1" fill="hold">
                                          <p:stCondLst>
                                            <p:cond delay="0"/>
                                          </p:stCondLst>
                                        </p:cTn>
                                        <p:tgtEl>
                                          <p:spTgt spid="40152"/>
                                        </p:tgtEl>
                                        <p:attrNameLst>
                                          <p:attrName>style.visibility</p:attrName>
                                        </p:attrNameLst>
                                      </p:cBhvr>
                                      <p:to>
                                        <p:strVal val="visible"/>
                                      </p:to>
                                    </p:set>
                                    <p:animEffect transition="in" filter="wipe(down)">
                                      <p:cBhvr>
                                        <p:cTn id="394" dur="500"/>
                                        <p:tgtEl>
                                          <p:spTgt spid="40152"/>
                                        </p:tgtEl>
                                      </p:cBhvr>
                                    </p:animEffect>
                                  </p:childTnLst>
                                </p:cTn>
                              </p:par>
                              <p:par>
                                <p:cTn id="395" presetID="22" presetClass="entr" presetSubtype="4" fill="hold" grpId="0" nodeType="withEffect">
                                  <p:stCondLst>
                                    <p:cond delay="0"/>
                                  </p:stCondLst>
                                  <p:childTnLst>
                                    <p:set>
                                      <p:cBhvr>
                                        <p:cTn id="396" dur="1" fill="hold">
                                          <p:stCondLst>
                                            <p:cond delay="0"/>
                                          </p:stCondLst>
                                        </p:cTn>
                                        <p:tgtEl>
                                          <p:spTgt spid="40153"/>
                                        </p:tgtEl>
                                        <p:attrNameLst>
                                          <p:attrName>style.visibility</p:attrName>
                                        </p:attrNameLst>
                                      </p:cBhvr>
                                      <p:to>
                                        <p:strVal val="visible"/>
                                      </p:to>
                                    </p:set>
                                    <p:animEffect transition="in" filter="wipe(down)">
                                      <p:cBhvr>
                                        <p:cTn id="397" dur="500"/>
                                        <p:tgtEl>
                                          <p:spTgt spid="40153"/>
                                        </p:tgtEl>
                                      </p:cBhvr>
                                    </p:animEffect>
                                  </p:childTnLst>
                                </p:cTn>
                              </p:par>
                              <p:par>
                                <p:cTn id="398" presetID="22" presetClass="entr" presetSubtype="4" fill="hold" grpId="0" nodeType="withEffect">
                                  <p:stCondLst>
                                    <p:cond delay="0"/>
                                  </p:stCondLst>
                                  <p:childTnLst>
                                    <p:set>
                                      <p:cBhvr>
                                        <p:cTn id="399" dur="1" fill="hold">
                                          <p:stCondLst>
                                            <p:cond delay="0"/>
                                          </p:stCondLst>
                                        </p:cTn>
                                        <p:tgtEl>
                                          <p:spTgt spid="40154"/>
                                        </p:tgtEl>
                                        <p:attrNameLst>
                                          <p:attrName>style.visibility</p:attrName>
                                        </p:attrNameLst>
                                      </p:cBhvr>
                                      <p:to>
                                        <p:strVal val="visible"/>
                                      </p:to>
                                    </p:set>
                                    <p:animEffect transition="in" filter="wipe(down)">
                                      <p:cBhvr>
                                        <p:cTn id="400" dur="500"/>
                                        <p:tgtEl>
                                          <p:spTgt spid="40154"/>
                                        </p:tgtEl>
                                      </p:cBhvr>
                                    </p:animEffect>
                                  </p:childTnLst>
                                </p:cTn>
                              </p:par>
                              <p:par>
                                <p:cTn id="401" presetID="22" presetClass="entr" presetSubtype="4" fill="hold" grpId="0" nodeType="withEffect">
                                  <p:stCondLst>
                                    <p:cond delay="0"/>
                                  </p:stCondLst>
                                  <p:childTnLst>
                                    <p:set>
                                      <p:cBhvr>
                                        <p:cTn id="402" dur="1" fill="hold">
                                          <p:stCondLst>
                                            <p:cond delay="0"/>
                                          </p:stCondLst>
                                        </p:cTn>
                                        <p:tgtEl>
                                          <p:spTgt spid="40155"/>
                                        </p:tgtEl>
                                        <p:attrNameLst>
                                          <p:attrName>style.visibility</p:attrName>
                                        </p:attrNameLst>
                                      </p:cBhvr>
                                      <p:to>
                                        <p:strVal val="visible"/>
                                      </p:to>
                                    </p:set>
                                    <p:animEffect transition="in" filter="wipe(down)">
                                      <p:cBhvr>
                                        <p:cTn id="403" dur="500"/>
                                        <p:tgtEl>
                                          <p:spTgt spid="40155"/>
                                        </p:tgtEl>
                                      </p:cBhvr>
                                    </p:animEffect>
                                  </p:childTnLst>
                                </p:cTn>
                              </p:par>
                              <p:par>
                                <p:cTn id="404" presetID="22" presetClass="entr" presetSubtype="4" fill="hold" grpId="0" nodeType="withEffect">
                                  <p:stCondLst>
                                    <p:cond delay="0"/>
                                  </p:stCondLst>
                                  <p:childTnLst>
                                    <p:set>
                                      <p:cBhvr>
                                        <p:cTn id="405" dur="1" fill="hold">
                                          <p:stCondLst>
                                            <p:cond delay="0"/>
                                          </p:stCondLst>
                                        </p:cTn>
                                        <p:tgtEl>
                                          <p:spTgt spid="40156"/>
                                        </p:tgtEl>
                                        <p:attrNameLst>
                                          <p:attrName>style.visibility</p:attrName>
                                        </p:attrNameLst>
                                      </p:cBhvr>
                                      <p:to>
                                        <p:strVal val="visible"/>
                                      </p:to>
                                    </p:set>
                                    <p:animEffect transition="in" filter="wipe(down)">
                                      <p:cBhvr>
                                        <p:cTn id="406" dur="500"/>
                                        <p:tgtEl>
                                          <p:spTgt spid="40156"/>
                                        </p:tgtEl>
                                      </p:cBhvr>
                                    </p:animEffect>
                                  </p:childTnLst>
                                </p:cTn>
                              </p:par>
                              <p:par>
                                <p:cTn id="407" presetID="22" presetClass="entr" presetSubtype="4" fill="hold" grpId="0" nodeType="withEffect">
                                  <p:stCondLst>
                                    <p:cond delay="0"/>
                                  </p:stCondLst>
                                  <p:childTnLst>
                                    <p:set>
                                      <p:cBhvr>
                                        <p:cTn id="408" dur="1" fill="hold">
                                          <p:stCondLst>
                                            <p:cond delay="0"/>
                                          </p:stCondLst>
                                        </p:cTn>
                                        <p:tgtEl>
                                          <p:spTgt spid="40157"/>
                                        </p:tgtEl>
                                        <p:attrNameLst>
                                          <p:attrName>style.visibility</p:attrName>
                                        </p:attrNameLst>
                                      </p:cBhvr>
                                      <p:to>
                                        <p:strVal val="visible"/>
                                      </p:to>
                                    </p:set>
                                    <p:animEffect transition="in" filter="wipe(down)">
                                      <p:cBhvr>
                                        <p:cTn id="409" dur="500"/>
                                        <p:tgtEl>
                                          <p:spTgt spid="40157"/>
                                        </p:tgtEl>
                                      </p:cBhvr>
                                    </p:animEffect>
                                  </p:childTnLst>
                                </p:cTn>
                              </p:par>
                            </p:childTnLst>
                          </p:cTn>
                        </p:par>
                        <p:par>
                          <p:cTn id="410" fill="hold" nodeType="afterGroup">
                            <p:stCondLst>
                              <p:cond delay="1500"/>
                            </p:stCondLst>
                            <p:childTnLst>
                              <p:par>
                                <p:cTn id="411" presetID="22" presetClass="entr" presetSubtype="4" fill="hold" nodeType="afterEffect">
                                  <p:stCondLst>
                                    <p:cond delay="0"/>
                                  </p:stCondLst>
                                  <p:childTnLst>
                                    <p:set>
                                      <p:cBhvr>
                                        <p:cTn id="412" dur="1" fill="hold">
                                          <p:stCondLst>
                                            <p:cond delay="0"/>
                                          </p:stCondLst>
                                        </p:cTn>
                                        <p:tgtEl>
                                          <p:spTgt spid="40129"/>
                                        </p:tgtEl>
                                        <p:attrNameLst>
                                          <p:attrName>style.visibility</p:attrName>
                                        </p:attrNameLst>
                                      </p:cBhvr>
                                      <p:to>
                                        <p:strVal val="visible"/>
                                      </p:to>
                                    </p:set>
                                    <p:animEffect transition="in" filter="wipe(down)">
                                      <p:cBhvr>
                                        <p:cTn id="413" dur="500"/>
                                        <p:tgtEl>
                                          <p:spTgt spid="40129"/>
                                        </p:tgtEl>
                                      </p:cBhvr>
                                    </p:animEffect>
                                  </p:childTnLst>
                                </p:cTn>
                              </p:par>
                            </p:childTnLst>
                          </p:cTn>
                        </p:par>
                        <p:par>
                          <p:cTn id="414" fill="hold" nodeType="afterGroup">
                            <p:stCondLst>
                              <p:cond delay="2000"/>
                            </p:stCondLst>
                            <p:childTnLst>
                              <p:par>
                                <p:cTn id="415" presetID="22" presetClass="entr" presetSubtype="8" fill="hold" nodeType="afterEffect">
                                  <p:stCondLst>
                                    <p:cond delay="0"/>
                                  </p:stCondLst>
                                  <p:childTnLst>
                                    <p:set>
                                      <p:cBhvr>
                                        <p:cTn id="416" dur="1" fill="hold">
                                          <p:stCondLst>
                                            <p:cond delay="0"/>
                                          </p:stCondLst>
                                        </p:cTn>
                                        <p:tgtEl>
                                          <p:spTgt spid="40130"/>
                                        </p:tgtEl>
                                        <p:attrNameLst>
                                          <p:attrName>style.visibility</p:attrName>
                                        </p:attrNameLst>
                                      </p:cBhvr>
                                      <p:to>
                                        <p:strVal val="visible"/>
                                      </p:to>
                                    </p:set>
                                    <p:animEffect transition="in" filter="wipe(left)">
                                      <p:cBhvr>
                                        <p:cTn id="417" dur="500"/>
                                        <p:tgtEl>
                                          <p:spTgt spid="40130"/>
                                        </p:tgtEl>
                                      </p:cBhvr>
                                    </p:animEffect>
                                  </p:childTnLst>
                                </p:cTn>
                              </p:par>
                              <p:par>
                                <p:cTn id="418" presetID="22" presetClass="entr" presetSubtype="4" fill="hold" grpId="0" nodeType="withEffect">
                                  <p:stCondLst>
                                    <p:cond delay="0"/>
                                  </p:stCondLst>
                                  <p:childTnLst>
                                    <p:set>
                                      <p:cBhvr>
                                        <p:cTn id="419" dur="1" fill="hold">
                                          <p:stCondLst>
                                            <p:cond delay="0"/>
                                          </p:stCondLst>
                                        </p:cTn>
                                        <p:tgtEl>
                                          <p:spTgt spid="40158"/>
                                        </p:tgtEl>
                                        <p:attrNameLst>
                                          <p:attrName>style.visibility</p:attrName>
                                        </p:attrNameLst>
                                      </p:cBhvr>
                                      <p:to>
                                        <p:strVal val="visible"/>
                                      </p:to>
                                    </p:set>
                                    <p:animEffect transition="in" filter="wipe(down)">
                                      <p:cBhvr>
                                        <p:cTn id="420" dur="500"/>
                                        <p:tgtEl>
                                          <p:spTgt spid="40158"/>
                                        </p:tgtEl>
                                      </p:cBhvr>
                                    </p:animEffect>
                                  </p:childTnLst>
                                </p:cTn>
                              </p:par>
                            </p:childTnLst>
                          </p:cTn>
                        </p:par>
                        <p:par>
                          <p:cTn id="421" fill="hold" nodeType="afterGroup">
                            <p:stCondLst>
                              <p:cond delay="2500"/>
                            </p:stCondLst>
                            <p:childTnLst>
                              <p:par>
                                <p:cTn id="422" presetID="22" presetClass="entr" presetSubtype="4" fill="hold" nodeType="afterEffect">
                                  <p:stCondLst>
                                    <p:cond delay="0"/>
                                  </p:stCondLst>
                                  <p:childTnLst>
                                    <p:set>
                                      <p:cBhvr>
                                        <p:cTn id="423" dur="1" fill="hold">
                                          <p:stCondLst>
                                            <p:cond delay="0"/>
                                          </p:stCondLst>
                                        </p:cTn>
                                        <p:tgtEl>
                                          <p:spTgt spid="40131"/>
                                        </p:tgtEl>
                                        <p:attrNameLst>
                                          <p:attrName>style.visibility</p:attrName>
                                        </p:attrNameLst>
                                      </p:cBhvr>
                                      <p:to>
                                        <p:strVal val="visible"/>
                                      </p:to>
                                    </p:set>
                                    <p:animEffect transition="in" filter="wipe(down)">
                                      <p:cBhvr>
                                        <p:cTn id="424" dur="500"/>
                                        <p:tgtEl>
                                          <p:spTgt spid="40131"/>
                                        </p:tgtEl>
                                      </p:cBhvr>
                                    </p:animEffect>
                                  </p:childTnLst>
                                </p:cTn>
                              </p:par>
                              <p:par>
                                <p:cTn id="425" presetID="22" presetClass="entr" presetSubtype="4" fill="hold" nodeType="withEffect">
                                  <p:stCondLst>
                                    <p:cond delay="0"/>
                                  </p:stCondLst>
                                  <p:childTnLst>
                                    <p:set>
                                      <p:cBhvr>
                                        <p:cTn id="426" dur="1" fill="hold">
                                          <p:stCondLst>
                                            <p:cond delay="0"/>
                                          </p:stCondLst>
                                        </p:cTn>
                                        <p:tgtEl>
                                          <p:spTgt spid="40132"/>
                                        </p:tgtEl>
                                        <p:attrNameLst>
                                          <p:attrName>style.visibility</p:attrName>
                                        </p:attrNameLst>
                                      </p:cBhvr>
                                      <p:to>
                                        <p:strVal val="visible"/>
                                      </p:to>
                                    </p:set>
                                    <p:animEffect transition="in" filter="wipe(down)">
                                      <p:cBhvr>
                                        <p:cTn id="427" dur="500"/>
                                        <p:tgtEl>
                                          <p:spTgt spid="40132"/>
                                        </p:tgtEl>
                                      </p:cBhvr>
                                    </p:animEffect>
                                  </p:childTnLst>
                                </p:cTn>
                              </p:par>
                              <p:par>
                                <p:cTn id="428" presetID="22" presetClass="entr" presetSubtype="4" fill="hold" nodeType="withEffect">
                                  <p:stCondLst>
                                    <p:cond delay="0"/>
                                  </p:stCondLst>
                                  <p:childTnLst>
                                    <p:set>
                                      <p:cBhvr>
                                        <p:cTn id="429" dur="1" fill="hold">
                                          <p:stCondLst>
                                            <p:cond delay="0"/>
                                          </p:stCondLst>
                                        </p:cTn>
                                        <p:tgtEl>
                                          <p:spTgt spid="40133"/>
                                        </p:tgtEl>
                                        <p:attrNameLst>
                                          <p:attrName>style.visibility</p:attrName>
                                        </p:attrNameLst>
                                      </p:cBhvr>
                                      <p:to>
                                        <p:strVal val="visible"/>
                                      </p:to>
                                    </p:set>
                                    <p:animEffect transition="in" filter="wipe(down)">
                                      <p:cBhvr>
                                        <p:cTn id="430" dur="500"/>
                                        <p:tgtEl>
                                          <p:spTgt spid="40133"/>
                                        </p:tgtEl>
                                      </p:cBhvr>
                                    </p:animEffect>
                                  </p:childTnLst>
                                </p:cTn>
                              </p:par>
                              <p:par>
                                <p:cTn id="431" presetID="22" presetClass="entr" presetSubtype="4" fill="hold" nodeType="withEffect">
                                  <p:stCondLst>
                                    <p:cond delay="0"/>
                                  </p:stCondLst>
                                  <p:childTnLst>
                                    <p:set>
                                      <p:cBhvr>
                                        <p:cTn id="432" dur="1" fill="hold">
                                          <p:stCondLst>
                                            <p:cond delay="0"/>
                                          </p:stCondLst>
                                        </p:cTn>
                                        <p:tgtEl>
                                          <p:spTgt spid="40134"/>
                                        </p:tgtEl>
                                        <p:attrNameLst>
                                          <p:attrName>style.visibility</p:attrName>
                                        </p:attrNameLst>
                                      </p:cBhvr>
                                      <p:to>
                                        <p:strVal val="visible"/>
                                      </p:to>
                                    </p:set>
                                    <p:animEffect transition="in" filter="wipe(down)">
                                      <p:cBhvr>
                                        <p:cTn id="433" dur="500"/>
                                        <p:tgtEl>
                                          <p:spTgt spid="40134"/>
                                        </p:tgtEl>
                                      </p:cBhvr>
                                    </p:animEffect>
                                  </p:childTnLst>
                                </p:cTn>
                              </p:par>
                              <p:par>
                                <p:cTn id="434" presetID="22" presetClass="entr" presetSubtype="4" fill="hold" nodeType="withEffect">
                                  <p:stCondLst>
                                    <p:cond delay="0"/>
                                  </p:stCondLst>
                                  <p:childTnLst>
                                    <p:set>
                                      <p:cBhvr>
                                        <p:cTn id="435" dur="1" fill="hold">
                                          <p:stCondLst>
                                            <p:cond delay="0"/>
                                          </p:stCondLst>
                                        </p:cTn>
                                        <p:tgtEl>
                                          <p:spTgt spid="40135"/>
                                        </p:tgtEl>
                                        <p:attrNameLst>
                                          <p:attrName>style.visibility</p:attrName>
                                        </p:attrNameLst>
                                      </p:cBhvr>
                                      <p:to>
                                        <p:strVal val="visible"/>
                                      </p:to>
                                    </p:set>
                                    <p:animEffect transition="in" filter="wipe(down)">
                                      <p:cBhvr>
                                        <p:cTn id="436" dur="500"/>
                                        <p:tgtEl>
                                          <p:spTgt spid="40135"/>
                                        </p:tgtEl>
                                      </p:cBhvr>
                                    </p:animEffect>
                                  </p:childTnLst>
                                </p:cTn>
                              </p:par>
                              <p:par>
                                <p:cTn id="437" presetID="22" presetClass="entr" presetSubtype="4" fill="hold" nodeType="withEffect">
                                  <p:stCondLst>
                                    <p:cond delay="0"/>
                                  </p:stCondLst>
                                  <p:childTnLst>
                                    <p:set>
                                      <p:cBhvr>
                                        <p:cTn id="438" dur="1" fill="hold">
                                          <p:stCondLst>
                                            <p:cond delay="0"/>
                                          </p:stCondLst>
                                        </p:cTn>
                                        <p:tgtEl>
                                          <p:spTgt spid="40137"/>
                                        </p:tgtEl>
                                        <p:attrNameLst>
                                          <p:attrName>style.visibility</p:attrName>
                                        </p:attrNameLst>
                                      </p:cBhvr>
                                      <p:to>
                                        <p:strVal val="visible"/>
                                      </p:to>
                                    </p:set>
                                    <p:animEffect transition="in" filter="wipe(down)">
                                      <p:cBhvr>
                                        <p:cTn id="439" dur="500"/>
                                        <p:tgtEl>
                                          <p:spTgt spid="40137"/>
                                        </p:tgtEl>
                                      </p:cBhvr>
                                    </p:animEffect>
                                  </p:childTnLst>
                                </p:cTn>
                              </p:par>
                            </p:childTnLst>
                          </p:cTn>
                        </p:par>
                      </p:childTnLst>
                    </p:cTn>
                  </p:par>
                  <p:par>
                    <p:cTn id="440" fill="hold" nodeType="clickPar">
                      <p:stCondLst>
                        <p:cond delay="indefinite"/>
                      </p:stCondLst>
                      <p:childTnLst>
                        <p:par>
                          <p:cTn id="441" fill="hold" nodeType="withGroup">
                            <p:stCondLst>
                              <p:cond delay="0"/>
                            </p:stCondLst>
                            <p:childTnLst>
                              <p:par>
                                <p:cTn id="442" presetID="22" presetClass="entr" presetSubtype="8" fill="hold" nodeType="clickEffect">
                                  <p:stCondLst>
                                    <p:cond delay="0"/>
                                  </p:stCondLst>
                                  <p:childTnLst>
                                    <p:set>
                                      <p:cBhvr>
                                        <p:cTn id="443" dur="1" fill="hold">
                                          <p:stCondLst>
                                            <p:cond delay="0"/>
                                          </p:stCondLst>
                                        </p:cTn>
                                        <p:tgtEl>
                                          <p:spTgt spid="40138"/>
                                        </p:tgtEl>
                                        <p:attrNameLst>
                                          <p:attrName>style.visibility</p:attrName>
                                        </p:attrNameLst>
                                      </p:cBhvr>
                                      <p:to>
                                        <p:strVal val="visible"/>
                                      </p:to>
                                    </p:set>
                                    <p:animEffect transition="in" filter="wipe(left)">
                                      <p:cBhvr>
                                        <p:cTn id="444" dur="500"/>
                                        <p:tgtEl>
                                          <p:spTgt spid="40138"/>
                                        </p:tgtEl>
                                      </p:cBhvr>
                                    </p:animEffect>
                                  </p:childTnLst>
                                </p:cTn>
                              </p:par>
                              <p:par>
                                <p:cTn id="445" presetID="22" presetClass="entr" presetSubtype="8" fill="hold" nodeType="withEffect">
                                  <p:stCondLst>
                                    <p:cond delay="0"/>
                                  </p:stCondLst>
                                  <p:childTnLst>
                                    <p:set>
                                      <p:cBhvr>
                                        <p:cTn id="446" dur="1" fill="hold">
                                          <p:stCondLst>
                                            <p:cond delay="0"/>
                                          </p:stCondLst>
                                        </p:cTn>
                                        <p:tgtEl>
                                          <p:spTgt spid="40139"/>
                                        </p:tgtEl>
                                        <p:attrNameLst>
                                          <p:attrName>style.visibility</p:attrName>
                                        </p:attrNameLst>
                                      </p:cBhvr>
                                      <p:to>
                                        <p:strVal val="visible"/>
                                      </p:to>
                                    </p:set>
                                    <p:animEffect transition="in" filter="wipe(left)">
                                      <p:cBhvr>
                                        <p:cTn id="447" dur="500"/>
                                        <p:tgtEl>
                                          <p:spTgt spid="40139"/>
                                        </p:tgtEl>
                                      </p:cBhvr>
                                    </p:animEffect>
                                  </p:childTnLst>
                                </p:cTn>
                              </p:par>
                              <p:par>
                                <p:cTn id="448" presetID="22" presetClass="entr" presetSubtype="8" fill="hold" nodeType="withEffect">
                                  <p:stCondLst>
                                    <p:cond delay="0"/>
                                  </p:stCondLst>
                                  <p:childTnLst>
                                    <p:set>
                                      <p:cBhvr>
                                        <p:cTn id="449" dur="1" fill="hold">
                                          <p:stCondLst>
                                            <p:cond delay="0"/>
                                          </p:stCondLst>
                                        </p:cTn>
                                        <p:tgtEl>
                                          <p:spTgt spid="40140"/>
                                        </p:tgtEl>
                                        <p:attrNameLst>
                                          <p:attrName>style.visibility</p:attrName>
                                        </p:attrNameLst>
                                      </p:cBhvr>
                                      <p:to>
                                        <p:strVal val="visible"/>
                                      </p:to>
                                    </p:set>
                                    <p:animEffect transition="in" filter="wipe(left)">
                                      <p:cBhvr>
                                        <p:cTn id="450" dur="500"/>
                                        <p:tgtEl>
                                          <p:spTgt spid="40140"/>
                                        </p:tgtEl>
                                      </p:cBhvr>
                                    </p:animEffect>
                                  </p:childTnLst>
                                </p:cTn>
                              </p:par>
                              <p:par>
                                <p:cTn id="451" presetID="22" presetClass="entr" presetSubtype="8" fill="hold" nodeType="withEffect">
                                  <p:stCondLst>
                                    <p:cond delay="0"/>
                                  </p:stCondLst>
                                  <p:childTnLst>
                                    <p:set>
                                      <p:cBhvr>
                                        <p:cTn id="452" dur="1" fill="hold">
                                          <p:stCondLst>
                                            <p:cond delay="0"/>
                                          </p:stCondLst>
                                        </p:cTn>
                                        <p:tgtEl>
                                          <p:spTgt spid="40141"/>
                                        </p:tgtEl>
                                        <p:attrNameLst>
                                          <p:attrName>style.visibility</p:attrName>
                                        </p:attrNameLst>
                                      </p:cBhvr>
                                      <p:to>
                                        <p:strVal val="visible"/>
                                      </p:to>
                                    </p:set>
                                    <p:animEffect transition="in" filter="wipe(left)">
                                      <p:cBhvr>
                                        <p:cTn id="453" dur="500"/>
                                        <p:tgtEl>
                                          <p:spTgt spid="40141"/>
                                        </p:tgtEl>
                                      </p:cBhvr>
                                    </p:animEffect>
                                  </p:childTnLst>
                                </p:cTn>
                              </p:par>
                              <p:par>
                                <p:cTn id="454" presetID="22" presetClass="entr" presetSubtype="8" fill="hold" nodeType="withEffect">
                                  <p:stCondLst>
                                    <p:cond delay="0"/>
                                  </p:stCondLst>
                                  <p:childTnLst>
                                    <p:set>
                                      <p:cBhvr>
                                        <p:cTn id="455" dur="1" fill="hold">
                                          <p:stCondLst>
                                            <p:cond delay="0"/>
                                          </p:stCondLst>
                                        </p:cTn>
                                        <p:tgtEl>
                                          <p:spTgt spid="40143"/>
                                        </p:tgtEl>
                                        <p:attrNameLst>
                                          <p:attrName>style.visibility</p:attrName>
                                        </p:attrNameLst>
                                      </p:cBhvr>
                                      <p:to>
                                        <p:strVal val="visible"/>
                                      </p:to>
                                    </p:set>
                                    <p:animEffect transition="in" filter="wipe(left)">
                                      <p:cBhvr>
                                        <p:cTn id="456" dur="500"/>
                                        <p:tgtEl>
                                          <p:spTgt spid="40143"/>
                                        </p:tgtEl>
                                      </p:cBhvr>
                                    </p:animEffect>
                                  </p:childTnLst>
                                </p:cTn>
                              </p:par>
                              <p:par>
                                <p:cTn id="457" presetID="22" presetClass="entr" presetSubtype="8" fill="hold" nodeType="withEffect">
                                  <p:stCondLst>
                                    <p:cond delay="0"/>
                                  </p:stCondLst>
                                  <p:childTnLst>
                                    <p:set>
                                      <p:cBhvr>
                                        <p:cTn id="458" dur="1" fill="hold">
                                          <p:stCondLst>
                                            <p:cond delay="0"/>
                                          </p:stCondLst>
                                        </p:cTn>
                                        <p:tgtEl>
                                          <p:spTgt spid="40144"/>
                                        </p:tgtEl>
                                        <p:attrNameLst>
                                          <p:attrName>style.visibility</p:attrName>
                                        </p:attrNameLst>
                                      </p:cBhvr>
                                      <p:to>
                                        <p:strVal val="visible"/>
                                      </p:to>
                                    </p:set>
                                    <p:animEffect transition="in" filter="wipe(left)">
                                      <p:cBhvr>
                                        <p:cTn id="459" dur="500"/>
                                        <p:tgtEl>
                                          <p:spTgt spid="40144"/>
                                        </p:tgtEl>
                                      </p:cBhvr>
                                    </p:animEffect>
                                  </p:childTnLst>
                                </p:cTn>
                              </p:par>
                              <p:par>
                                <p:cTn id="460" presetID="22" presetClass="entr" presetSubtype="8" fill="hold" nodeType="withEffect">
                                  <p:stCondLst>
                                    <p:cond delay="0"/>
                                  </p:stCondLst>
                                  <p:childTnLst>
                                    <p:set>
                                      <p:cBhvr>
                                        <p:cTn id="461" dur="1" fill="hold">
                                          <p:stCondLst>
                                            <p:cond delay="0"/>
                                          </p:stCondLst>
                                        </p:cTn>
                                        <p:tgtEl>
                                          <p:spTgt spid="40142"/>
                                        </p:tgtEl>
                                        <p:attrNameLst>
                                          <p:attrName>style.visibility</p:attrName>
                                        </p:attrNameLst>
                                      </p:cBhvr>
                                      <p:to>
                                        <p:strVal val="visible"/>
                                      </p:to>
                                    </p:set>
                                    <p:animEffect transition="in" filter="wipe(left)">
                                      <p:cBhvr>
                                        <p:cTn id="462" dur="500"/>
                                        <p:tgtEl>
                                          <p:spTgt spid="40142"/>
                                        </p:tgtEl>
                                      </p:cBhvr>
                                    </p:animEffect>
                                  </p:childTnLst>
                                </p:cTn>
                              </p:par>
                            </p:childTnLst>
                          </p:cTn>
                        </p:par>
                      </p:childTnLst>
                    </p:cTn>
                  </p:par>
                  <p:par>
                    <p:cTn id="463" fill="hold" nodeType="clickPar">
                      <p:stCondLst>
                        <p:cond delay="indefinite"/>
                      </p:stCondLst>
                      <p:childTnLst>
                        <p:par>
                          <p:cTn id="464" fill="hold" nodeType="withGroup">
                            <p:stCondLst>
                              <p:cond delay="0"/>
                            </p:stCondLst>
                            <p:childTnLst>
                              <p:par>
                                <p:cTn id="465" presetID="23" presetClass="entr" presetSubtype="16" fill="hold" nodeType="clickEffect">
                                  <p:stCondLst>
                                    <p:cond delay="0"/>
                                  </p:stCondLst>
                                  <p:childTnLst>
                                    <p:set>
                                      <p:cBhvr>
                                        <p:cTn id="466" dur="1" fill="hold">
                                          <p:stCondLst>
                                            <p:cond delay="0"/>
                                          </p:stCondLst>
                                        </p:cTn>
                                        <p:tgtEl>
                                          <p:spTgt spid="4"/>
                                        </p:tgtEl>
                                        <p:attrNameLst>
                                          <p:attrName>style.visibility</p:attrName>
                                        </p:attrNameLst>
                                      </p:cBhvr>
                                      <p:to>
                                        <p:strVal val="visible"/>
                                      </p:to>
                                    </p:set>
                                    <p:anim calcmode="lin" valueType="num">
                                      <p:cBhvr>
                                        <p:cTn id="467" dur="500" fill="hold"/>
                                        <p:tgtEl>
                                          <p:spTgt spid="4"/>
                                        </p:tgtEl>
                                        <p:attrNameLst>
                                          <p:attrName>ppt_w</p:attrName>
                                        </p:attrNameLst>
                                      </p:cBhvr>
                                      <p:tavLst>
                                        <p:tav tm="0">
                                          <p:val>
                                            <p:fltVal val="0"/>
                                          </p:val>
                                        </p:tav>
                                        <p:tav tm="100000">
                                          <p:val>
                                            <p:strVal val="#ppt_w"/>
                                          </p:val>
                                        </p:tav>
                                      </p:tavLst>
                                    </p:anim>
                                    <p:anim calcmode="lin" valueType="num">
                                      <p:cBhvr>
                                        <p:cTn id="46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69" fill="hold" nodeType="clickPar">
                      <p:stCondLst>
                        <p:cond delay="indefinite"/>
                      </p:stCondLst>
                      <p:childTnLst>
                        <p:par>
                          <p:cTn id="470" fill="hold" nodeType="withGroup">
                            <p:stCondLst>
                              <p:cond delay="0"/>
                            </p:stCondLst>
                            <p:childTnLst>
                              <p:par>
                                <p:cTn id="471" presetID="22" presetClass="entr" presetSubtype="1" fill="hold" grpId="0" nodeType="clickEffect">
                                  <p:stCondLst>
                                    <p:cond delay="0"/>
                                  </p:stCondLst>
                                  <p:childTnLst>
                                    <p:set>
                                      <p:cBhvr>
                                        <p:cTn id="472" dur="1" fill="hold">
                                          <p:stCondLst>
                                            <p:cond delay="0"/>
                                          </p:stCondLst>
                                        </p:cTn>
                                        <p:tgtEl>
                                          <p:spTgt spid="40145"/>
                                        </p:tgtEl>
                                        <p:attrNameLst>
                                          <p:attrName>style.visibility</p:attrName>
                                        </p:attrNameLst>
                                      </p:cBhvr>
                                      <p:to>
                                        <p:strVal val="visible"/>
                                      </p:to>
                                    </p:set>
                                    <p:animEffect transition="in" filter="wipe(up)">
                                      <p:cBhvr>
                                        <p:cTn id="473" dur="500"/>
                                        <p:tgtEl>
                                          <p:spTgt spid="40145"/>
                                        </p:tgtEl>
                                      </p:cBhvr>
                                    </p:animEffect>
                                  </p:childTnLst>
                                </p:cTn>
                              </p:par>
                            </p:childTnLst>
                          </p:cTn>
                        </p:par>
                      </p:childTnLst>
                    </p:cTn>
                  </p:par>
                  <p:par>
                    <p:cTn id="474" fill="hold" nodeType="clickPar">
                      <p:stCondLst>
                        <p:cond delay="indefinite"/>
                      </p:stCondLst>
                      <p:childTnLst>
                        <p:par>
                          <p:cTn id="475" fill="hold" nodeType="withGroup">
                            <p:stCondLst>
                              <p:cond delay="0"/>
                            </p:stCondLst>
                            <p:childTnLst>
                              <p:par>
                                <p:cTn id="476" presetID="22" presetClass="entr" presetSubtype="4" fill="hold" nodeType="clickEffect">
                                  <p:stCondLst>
                                    <p:cond delay="0"/>
                                  </p:stCondLst>
                                  <p:childTnLst>
                                    <p:set>
                                      <p:cBhvr>
                                        <p:cTn id="477" dur="1" fill="hold">
                                          <p:stCondLst>
                                            <p:cond delay="0"/>
                                          </p:stCondLst>
                                        </p:cTn>
                                        <p:tgtEl>
                                          <p:spTgt spid="40178"/>
                                        </p:tgtEl>
                                        <p:attrNameLst>
                                          <p:attrName>style.visibility</p:attrName>
                                        </p:attrNameLst>
                                      </p:cBhvr>
                                      <p:to>
                                        <p:strVal val="visible"/>
                                      </p:to>
                                    </p:set>
                                    <p:animEffect transition="in" filter="wipe(down)">
                                      <p:cBhvr>
                                        <p:cTn id="478" dur="500"/>
                                        <p:tgtEl>
                                          <p:spTgt spid="40178"/>
                                        </p:tgtEl>
                                      </p:cBhvr>
                                    </p:animEffect>
                                  </p:childTnLst>
                                </p:cTn>
                              </p:par>
                              <p:par>
                                <p:cTn id="479" presetID="22" presetClass="entr" presetSubtype="4" fill="hold" nodeType="withEffect">
                                  <p:stCondLst>
                                    <p:cond delay="0"/>
                                  </p:stCondLst>
                                  <p:childTnLst>
                                    <p:set>
                                      <p:cBhvr>
                                        <p:cTn id="480" dur="1" fill="hold">
                                          <p:stCondLst>
                                            <p:cond delay="0"/>
                                          </p:stCondLst>
                                        </p:cTn>
                                        <p:tgtEl>
                                          <p:spTgt spid="40179"/>
                                        </p:tgtEl>
                                        <p:attrNameLst>
                                          <p:attrName>style.visibility</p:attrName>
                                        </p:attrNameLst>
                                      </p:cBhvr>
                                      <p:to>
                                        <p:strVal val="visible"/>
                                      </p:to>
                                    </p:set>
                                    <p:animEffect transition="in" filter="wipe(down)">
                                      <p:cBhvr>
                                        <p:cTn id="481" dur="500"/>
                                        <p:tgtEl>
                                          <p:spTgt spid="40179"/>
                                        </p:tgtEl>
                                      </p:cBhvr>
                                    </p:animEffect>
                                  </p:childTnLst>
                                </p:cTn>
                              </p:par>
                              <p:par>
                                <p:cTn id="482" presetID="22" presetClass="entr" presetSubtype="4" fill="hold" nodeType="withEffect">
                                  <p:stCondLst>
                                    <p:cond delay="0"/>
                                  </p:stCondLst>
                                  <p:childTnLst>
                                    <p:set>
                                      <p:cBhvr>
                                        <p:cTn id="483" dur="1" fill="hold">
                                          <p:stCondLst>
                                            <p:cond delay="0"/>
                                          </p:stCondLst>
                                        </p:cTn>
                                        <p:tgtEl>
                                          <p:spTgt spid="40180"/>
                                        </p:tgtEl>
                                        <p:attrNameLst>
                                          <p:attrName>style.visibility</p:attrName>
                                        </p:attrNameLst>
                                      </p:cBhvr>
                                      <p:to>
                                        <p:strVal val="visible"/>
                                      </p:to>
                                    </p:set>
                                    <p:animEffect transition="in" filter="wipe(down)">
                                      <p:cBhvr>
                                        <p:cTn id="484" dur="500"/>
                                        <p:tgtEl>
                                          <p:spTgt spid="40180"/>
                                        </p:tgtEl>
                                      </p:cBhvr>
                                    </p:animEffect>
                                  </p:childTnLst>
                                </p:cTn>
                              </p:par>
                            </p:childTnLst>
                          </p:cTn>
                        </p:par>
                      </p:childTnLst>
                    </p:cTn>
                  </p:par>
                  <p:par>
                    <p:cTn id="485" fill="hold" nodeType="clickPar">
                      <p:stCondLst>
                        <p:cond delay="indefinite"/>
                      </p:stCondLst>
                      <p:childTnLst>
                        <p:par>
                          <p:cTn id="486" fill="hold" nodeType="withGroup">
                            <p:stCondLst>
                              <p:cond delay="0"/>
                            </p:stCondLst>
                            <p:childTnLst>
                              <p:par>
                                <p:cTn id="487" presetID="22" presetClass="entr" presetSubtype="4" fill="hold" grpId="0" nodeType="clickEffect">
                                  <p:stCondLst>
                                    <p:cond delay="0"/>
                                  </p:stCondLst>
                                  <p:childTnLst>
                                    <p:set>
                                      <p:cBhvr>
                                        <p:cTn id="488" dur="1" fill="hold">
                                          <p:stCondLst>
                                            <p:cond delay="0"/>
                                          </p:stCondLst>
                                        </p:cTn>
                                        <p:tgtEl>
                                          <p:spTgt spid="40174"/>
                                        </p:tgtEl>
                                        <p:attrNameLst>
                                          <p:attrName>style.visibility</p:attrName>
                                        </p:attrNameLst>
                                      </p:cBhvr>
                                      <p:to>
                                        <p:strVal val="visible"/>
                                      </p:to>
                                    </p:set>
                                    <p:animEffect transition="in" filter="wipe(down)">
                                      <p:cBhvr>
                                        <p:cTn id="489" dur="500"/>
                                        <p:tgtEl>
                                          <p:spTgt spid="40174"/>
                                        </p:tgtEl>
                                      </p:cBhvr>
                                    </p:animEffect>
                                  </p:childTnLst>
                                </p:cTn>
                              </p:par>
                            </p:childTnLst>
                          </p:cTn>
                        </p:par>
                        <p:par>
                          <p:cTn id="490" fill="hold" nodeType="afterGroup">
                            <p:stCondLst>
                              <p:cond delay="500"/>
                            </p:stCondLst>
                            <p:childTnLst>
                              <p:par>
                                <p:cTn id="491" presetID="22" presetClass="entr" presetSubtype="4" fill="hold" grpId="0" nodeType="afterEffect">
                                  <p:stCondLst>
                                    <p:cond delay="0"/>
                                  </p:stCondLst>
                                  <p:childTnLst>
                                    <p:set>
                                      <p:cBhvr>
                                        <p:cTn id="492" dur="1" fill="hold">
                                          <p:stCondLst>
                                            <p:cond delay="0"/>
                                          </p:stCondLst>
                                        </p:cTn>
                                        <p:tgtEl>
                                          <p:spTgt spid="40175"/>
                                        </p:tgtEl>
                                        <p:attrNameLst>
                                          <p:attrName>style.visibility</p:attrName>
                                        </p:attrNameLst>
                                      </p:cBhvr>
                                      <p:to>
                                        <p:strVal val="visible"/>
                                      </p:to>
                                    </p:set>
                                    <p:animEffect transition="in" filter="wipe(down)">
                                      <p:cBhvr>
                                        <p:cTn id="493" dur="500"/>
                                        <p:tgtEl>
                                          <p:spTgt spid="40175"/>
                                        </p:tgtEl>
                                      </p:cBhvr>
                                    </p:animEffect>
                                  </p:childTnLst>
                                </p:cTn>
                              </p:par>
                            </p:childTnLst>
                          </p:cTn>
                        </p:par>
                        <p:par>
                          <p:cTn id="494" fill="hold" nodeType="afterGroup">
                            <p:stCondLst>
                              <p:cond delay="1000"/>
                            </p:stCondLst>
                            <p:childTnLst>
                              <p:par>
                                <p:cTn id="495" presetID="22" presetClass="entr" presetSubtype="1" fill="hold" grpId="0" nodeType="afterEffect">
                                  <p:stCondLst>
                                    <p:cond delay="0"/>
                                  </p:stCondLst>
                                  <p:childTnLst>
                                    <p:set>
                                      <p:cBhvr>
                                        <p:cTn id="496" dur="1" fill="hold">
                                          <p:stCondLst>
                                            <p:cond delay="0"/>
                                          </p:stCondLst>
                                        </p:cTn>
                                        <p:tgtEl>
                                          <p:spTgt spid="40171"/>
                                        </p:tgtEl>
                                        <p:attrNameLst>
                                          <p:attrName>style.visibility</p:attrName>
                                        </p:attrNameLst>
                                      </p:cBhvr>
                                      <p:to>
                                        <p:strVal val="visible"/>
                                      </p:to>
                                    </p:set>
                                    <p:animEffect transition="in" filter="wipe(up)">
                                      <p:cBhvr>
                                        <p:cTn id="497" dur="500"/>
                                        <p:tgtEl>
                                          <p:spTgt spid="40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05" grpId="0"/>
      <p:bldP spid="40016" grpId="0" animBg="1"/>
      <p:bldP spid="40017" grpId="0"/>
      <p:bldP spid="40019" grpId="0"/>
      <p:bldP spid="40020" grpId="0"/>
      <p:bldP spid="40021" grpId="0"/>
      <p:bldP spid="40022" grpId="0"/>
      <p:bldP spid="40023" grpId="0"/>
      <p:bldP spid="40024" grpId="0"/>
      <p:bldP spid="40026" grpId="0"/>
      <p:bldP spid="40027" grpId="0"/>
      <p:bldP spid="40028" grpId="0"/>
      <p:bldP spid="40029" grpId="0"/>
      <p:bldP spid="40030" grpId="0"/>
      <p:bldP spid="40031" grpId="0"/>
      <p:bldP spid="40032" grpId="0"/>
      <p:bldP spid="40033" grpId="0"/>
      <p:bldP spid="40034" grpId="0"/>
      <p:bldP spid="40035" grpId="0"/>
      <p:bldP spid="40036" grpId="0"/>
      <p:bldP spid="40037" grpId="0"/>
      <p:bldP spid="40038" grpId="0"/>
      <p:bldP spid="40039" grpId="0"/>
      <p:bldP spid="40040" grpId="0"/>
      <p:bldP spid="40041" grpId="0"/>
      <p:bldP spid="40042" grpId="0"/>
      <p:bldP spid="40057" grpId="0" animBg="1"/>
      <p:bldP spid="40059" grpId="0"/>
      <p:bldP spid="40060" grpId="0" animBg="1"/>
      <p:bldP spid="40061" grpId="0" animBg="1"/>
      <p:bldP spid="40062" grpId="0"/>
      <p:bldP spid="40063" grpId="0" animBg="1"/>
      <p:bldP spid="40064" grpId="0"/>
      <p:bldP spid="40065" grpId="0" animBg="1"/>
      <p:bldP spid="40066" grpId="0"/>
      <p:bldP spid="40067" grpId="0" animBg="1"/>
      <p:bldP spid="40068" grpId="0"/>
      <p:bldP spid="40069" grpId="0" animBg="1"/>
      <p:bldP spid="40070" grpId="0"/>
      <p:bldP spid="40071" grpId="0" animBg="1"/>
      <p:bldP spid="40072" grpId="0"/>
      <p:bldP spid="40073" grpId="0" animBg="1"/>
      <p:bldP spid="40074" grpId="0"/>
      <p:bldP spid="40075" grpId="0" animBg="1"/>
      <p:bldP spid="40076" grpId="0"/>
      <p:bldP spid="40077" grpId="0" animBg="1"/>
      <p:bldP spid="40078" grpId="0"/>
      <p:bldP spid="40079" grpId="0" animBg="1"/>
      <p:bldP spid="40080" grpId="0"/>
      <p:bldP spid="40081" grpId="0" animBg="1"/>
      <p:bldP spid="40082" grpId="0"/>
      <p:bldP spid="40099" grpId="0" animBg="1"/>
      <p:bldP spid="40100" grpId="0" animBg="1"/>
      <p:bldP spid="40101" grpId="0" animBg="1"/>
      <p:bldP spid="40102" grpId="0" animBg="1"/>
      <p:bldP spid="40103" grpId="0" animBg="1"/>
      <p:bldP spid="40104" grpId="0" animBg="1"/>
      <p:bldP spid="40105" grpId="0" animBg="1"/>
      <p:bldP spid="40106" grpId="0" animBg="1"/>
      <p:bldP spid="40107" grpId="0" animBg="1"/>
      <p:bldP spid="40108" grpId="0" animBg="1"/>
      <p:bldP spid="40109" grpId="0" animBg="1"/>
      <p:bldP spid="40111" grpId="0"/>
      <p:bldP spid="40112" grpId="0"/>
      <p:bldP spid="40145" grpId="0" animBg="1"/>
      <p:bldP spid="40146" grpId="0"/>
      <p:bldP spid="40147" grpId="0"/>
      <p:bldP spid="40148" grpId="0"/>
      <p:bldP spid="40149" grpId="0"/>
      <p:bldP spid="40150" grpId="0"/>
      <p:bldP spid="40151" grpId="0"/>
      <p:bldP spid="40152" grpId="0"/>
      <p:bldP spid="40153" grpId="0"/>
      <p:bldP spid="40154" grpId="0"/>
      <p:bldP spid="40155" grpId="0"/>
      <p:bldP spid="40156" grpId="0"/>
      <p:bldP spid="40157" grpId="0"/>
      <p:bldP spid="40158" grpId="0"/>
      <p:bldP spid="40171" grpId="0" animBg="1"/>
      <p:bldP spid="40174" grpId="0" animBg="1"/>
      <p:bldP spid="40175" grpId="0" animBg="1"/>
      <p:bldP spid="20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0" y="0"/>
            <a:ext cx="9144000" cy="11906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Times New Roman" panose="02020603050405020304" pitchFamily="18" charset="0"/>
              </a:rPr>
              <a:t>A square pyramid, base 40 mm side and axis 65 mm long, has its base on the HP and all the edges of the base equally inclined to the VP. It is cut by a section plane, perpendicular to the VP, inclined at 45</a:t>
            </a:r>
            <a:r>
              <a:rPr lang="en-US" altLang="en-US" sz="1800">
                <a:latin typeface="Times New Roman" panose="02020603050405020304" pitchFamily="18" charset="0"/>
                <a:cs typeface="Arial" panose="020B0604020202020204" pitchFamily="34" charset="0"/>
              </a:rPr>
              <a:t>º to the HP and bisecting the axis. Draw its sectional top view, sectional side view and true shape of the section.</a:t>
            </a:r>
          </a:p>
        </p:txBody>
      </p:sp>
      <p:sp>
        <p:nvSpPr>
          <p:cNvPr id="46083" name="AutoShape 5"/>
          <p:cNvSpPr>
            <a:spLocks noChangeArrowheads="1"/>
          </p:cNvSpPr>
          <p:nvPr/>
        </p:nvSpPr>
        <p:spPr bwMode="auto">
          <a:xfrm>
            <a:off x="3708400" y="4686300"/>
            <a:ext cx="1700213" cy="1701800"/>
          </a:xfrm>
          <a:prstGeom prst="diamond">
            <a:avLst/>
          </a:prstGeom>
          <a:solidFill>
            <a:schemeClr val="accent1">
              <a:alpha val="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46084" name="Line 6"/>
          <p:cNvSpPr>
            <a:spLocks noChangeShapeType="1"/>
          </p:cNvSpPr>
          <p:nvPr/>
        </p:nvSpPr>
        <p:spPr bwMode="auto">
          <a:xfrm>
            <a:off x="2286000" y="4330700"/>
            <a:ext cx="5803900" cy="3175"/>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85" name="Text Box 7"/>
          <p:cNvSpPr txBox="1">
            <a:spLocks noChangeArrowheads="1"/>
          </p:cNvSpPr>
          <p:nvPr/>
        </p:nvSpPr>
        <p:spPr bwMode="auto">
          <a:xfrm>
            <a:off x="1897063" y="4149725"/>
            <a:ext cx="50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solidFill>
                  <a:schemeClr val="folHlink"/>
                </a:solidFill>
                <a:latin typeface="Arial" panose="020B0604020202020204" pitchFamily="34" charset="0"/>
              </a:rPr>
              <a:t>X</a:t>
            </a:r>
          </a:p>
        </p:txBody>
      </p:sp>
      <p:sp>
        <p:nvSpPr>
          <p:cNvPr id="46086" name="Text Box 8"/>
          <p:cNvSpPr txBox="1">
            <a:spLocks noChangeArrowheads="1"/>
          </p:cNvSpPr>
          <p:nvPr/>
        </p:nvSpPr>
        <p:spPr bwMode="auto">
          <a:xfrm>
            <a:off x="7975600" y="4076700"/>
            <a:ext cx="50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solidFill>
                  <a:schemeClr val="folHlink"/>
                </a:solidFill>
                <a:latin typeface="Arial" panose="020B0604020202020204" pitchFamily="34" charset="0"/>
              </a:rPr>
              <a:t>Y</a:t>
            </a:r>
          </a:p>
        </p:txBody>
      </p:sp>
      <p:sp>
        <p:nvSpPr>
          <p:cNvPr id="8199" name="Line 9"/>
          <p:cNvSpPr>
            <a:spLocks noChangeShapeType="1"/>
          </p:cNvSpPr>
          <p:nvPr/>
        </p:nvSpPr>
        <p:spPr bwMode="auto">
          <a:xfrm flipV="1">
            <a:off x="3375025" y="4330700"/>
            <a:ext cx="1530350" cy="1527175"/>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a:defRPr/>
            </a:pPr>
            <a:endParaRPr lang="en-US"/>
          </a:p>
        </p:txBody>
      </p:sp>
      <p:sp>
        <p:nvSpPr>
          <p:cNvPr id="8200" name="Arc 10"/>
          <p:cNvSpPr>
            <a:spLocks/>
          </p:cNvSpPr>
          <p:nvPr/>
        </p:nvSpPr>
        <p:spPr bwMode="auto">
          <a:xfrm rot="16767740" flipH="1">
            <a:off x="4734719" y="4326731"/>
            <a:ext cx="98425" cy="131763"/>
          </a:xfrm>
          <a:custGeom>
            <a:avLst/>
            <a:gdLst>
              <a:gd name="T0" fmla="*/ 0 w 19758"/>
              <a:gd name="T1" fmla="*/ 0 h 21600"/>
              <a:gd name="T2" fmla="*/ 301937692 w 19758"/>
              <a:gd name="T3" fmla="*/ 663208617 h 21600"/>
              <a:gd name="T4" fmla="*/ 0 w 19758"/>
              <a:gd name="T5" fmla="*/ 1112990922 h 21600"/>
              <a:gd name="T6" fmla="*/ 0 60000 65536"/>
              <a:gd name="T7" fmla="*/ 0 60000 65536"/>
              <a:gd name="T8" fmla="*/ 0 60000 65536"/>
              <a:gd name="T9" fmla="*/ 0 w 19758"/>
              <a:gd name="T10" fmla="*/ 0 h 21600"/>
              <a:gd name="T11" fmla="*/ 19758 w 19758"/>
              <a:gd name="T12" fmla="*/ 21600 h 21600"/>
            </a:gdLst>
            <a:ahLst/>
            <a:cxnLst>
              <a:cxn ang="T6">
                <a:pos x="T0" y="T1"/>
              </a:cxn>
              <a:cxn ang="T7">
                <a:pos x="T2" y="T3"/>
              </a:cxn>
              <a:cxn ang="T8">
                <a:pos x="T4" y="T5"/>
              </a:cxn>
            </a:cxnLst>
            <a:rect l="T9" t="T10" r="T11" b="T12"/>
            <a:pathLst>
              <a:path w="19758" h="21600" fill="none" extrusionOk="0">
                <a:moveTo>
                  <a:pt x="-1" y="0"/>
                </a:moveTo>
                <a:cubicBezTo>
                  <a:pt x="8553" y="0"/>
                  <a:pt x="16301" y="5047"/>
                  <a:pt x="19757" y="12871"/>
                </a:cubicBezTo>
              </a:path>
              <a:path w="19758" h="21600" stroke="0" extrusionOk="0">
                <a:moveTo>
                  <a:pt x="-1" y="0"/>
                </a:moveTo>
                <a:cubicBezTo>
                  <a:pt x="8553" y="0"/>
                  <a:pt x="16301" y="5047"/>
                  <a:pt x="19757" y="12871"/>
                </a:cubicBezTo>
                <a:lnTo>
                  <a:pt x="0" y="21600"/>
                </a:lnTo>
                <a:close/>
              </a:path>
            </a:pathLst>
          </a:custGeom>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p>
        </p:txBody>
      </p:sp>
      <p:sp>
        <p:nvSpPr>
          <p:cNvPr id="46089" name="Text Box 11"/>
          <p:cNvSpPr txBox="1">
            <a:spLocks noChangeArrowheads="1"/>
          </p:cNvSpPr>
          <p:nvPr/>
        </p:nvSpPr>
        <p:spPr bwMode="auto">
          <a:xfrm>
            <a:off x="4249738" y="4330700"/>
            <a:ext cx="468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Arial" panose="020B0604020202020204" pitchFamily="34" charset="0"/>
              </a:rPr>
              <a:t>45</a:t>
            </a:r>
            <a:r>
              <a:rPr lang="en-US" altLang="en-US" sz="1400">
                <a:latin typeface="Arial" panose="020B0604020202020204" pitchFamily="34" charset="0"/>
                <a:cs typeface="Arial" panose="020B0604020202020204" pitchFamily="34" charset="0"/>
              </a:rPr>
              <a:t>º</a:t>
            </a:r>
          </a:p>
        </p:txBody>
      </p:sp>
      <p:sp>
        <p:nvSpPr>
          <p:cNvPr id="46090" name="Line 14"/>
          <p:cNvSpPr>
            <a:spLocks noChangeShapeType="1"/>
          </p:cNvSpPr>
          <p:nvPr/>
        </p:nvSpPr>
        <p:spPr bwMode="auto">
          <a:xfrm flipV="1">
            <a:off x="3708400" y="4686300"/>
            <a:ext cx="850900" cy="847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1" name="Line 15"/>
          <p:cNvSpPr>
            <a:spLocks noChangeShapeType="1"/>
          </p:cNvSpPr>
          <p:nvPr/>
        </p:nvSpPr>
        <p:spPr bwMode="auto">
          <a:xfrm>
            <a:off x="3708400" y="5534025"/>
            <a:ext cx="196532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2" name="Line 16"/>
          <p:cNvSpPr>
            <a:spLocks noChangeShapeType="1"/>
          </p:cNvSpPr>
          <p:nvPr/>
        </p:nvSpPr>
        <p:spPr bwMode="auto">
          <a:xfrm rot="5400000">
            <a:off x="3573462" y="5673726"/>
            <a:ext cx="196532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3" name="Line 19"/>
          <p:cNvSpPr>
            <a:spLocks noChangeShapeType="1"/>
          </p:cNvSpPr>
          <p:nvPr/>
        </p:nvSpPr>
        <p:spPr bwMode="auto">
          <a:xfrm>
            <a:off x="3705225" y="5534025"/>
            <a:ext cx="17002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4" name="Line 20"/>
          <p:cNvSpPr>
            <a:spLocks noChangeShapeType="1"/>
          </p:cNvSpPr>
          <p:nvPr/>
        </p:nvSpPr>
        <p:spPr bwMode="auto">
          <a:xfrm>
            <a:off x="4556125" y="4686300"/>
            <a:ext cx="3175" cy="170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5" name="Text Box 21"/>
          <p:cNvSpPr txBox="1">
            <a:spLocks noChangeArrowheads="1"/>
          </p:cNvSpPr>
          <p:nvPr/>
        </p:nvSpPr>
        <p:spPr bwMode="auto">
          <a:xfrm>
            <a:off x="3432175" y="532606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a</a:t>
            </a:r>
          </a:p>
        </p:txBody>
      </p:sp>
      <p:sp>
        <p:nvSpPr>
          <p:cNvPr id="46096" name="Text Box 22"/>
          <p:cNvSpPr txBox="1">
            <a:spLocks noChangeArrowheads="1"/>
          </p:cNvSpPr>
          <p:nvPr/>
        </p:nvSpPr>
        <p:spPr bwMode="auto">
          <a:xfrm>
            <a:off x="4402138" y="630396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b</a:t>
            </a:r>
          </a:p>
        </p:txBody>
      </p:sp>
      <p:sp>
        <p:nvSpPr>
          <p:cNvPr id="46097" name="Text Box 23"/>
          <p:cNvSpPr txBox="1">
            <a:spLocks noChangeArrowheads="1"/>
          </p:cNvSpPr>
          <p:nvPr/>
        </p:nvSpPr>
        <p:spPr bwMode="auto">
          <a:xfrm>
            <a:off x="5340350" y="532606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c</a:t>
            </a:r>
          </a:p>
        </p:txBody>
      </p:sp>
      <p:sp>
        <p:nvSpPr>
          <p:cNvPr id="46098" name="Text Box 24"/>
          <p:cNvSpPr txBox="1">
            <a:spLocks noChangeArrowheads="1"/>
          </p:cNvSpPr>
          <p:nvPr/>
        </p:nvSpPr>
        <p:spPr bwMode="auto">
          <a:xfrm>
            <a:off x="4559300" y="448786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d</a:t>
            </a:r>
          </a:p>
        </p:txBody>
      </p:sp>
      <p:sp>
        <p:nvSpPr>
          <p:cNvPr id="46099" name="Text Box 25"/>
          <p:cNvSpPr txBox="1">
            <a:spLocks noChangeArrowheads="1"/>
          </p:cNvSpPr>
          <p:nvPr/>
        </p:nvSpPr>
        <p:spPr bwMode="auto">
          <a:xfrm>
            <a:off x="4286250" y="532606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o</a:t>
            </a:r>
          </a:p>
        </p:txBody>
      </p:sp>
      <p:sp>
        <p:nvSpPr>
          <p:cNvPr id="46100" name="Line 26"/>
          <p:cNvSpPr>
            <a:spLocks noChangeShapeType="1"/>
          </p:cNvSpPr>
          <p:nvPr/>
        </p:nvSpPr>
        <p:spPr bwMode="auto">
          <a:xfrm flipV="1">
            <a:off x="3657600" y="4330700"/>
            <a:ext cx="0" cy="1203325"/>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1" name="Line 27"/>
          <p:cNvSpPr>
            <a:spLocks noChangeShapeType="1"/>
          </p:cNvSpPr>
          <p:nvPr/>
        </p:nvSpPr>
        <p:spPr bwMode="auto">
          <a:xfrm flipV="1">
            <a:off x="4556125" y="1905000"/>
            <a:ext cx="0" cy="3641725"/>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2" name="Line 28"/>
          <p:cNvSpPr>
            <a:spLocks noChangeShapeType="1"/>
          </p:cNvSpPr>
          <p:nvPr/>
        </p:nvSpPr>
        <p:spPr bwMode="auto">
          <a:xfrm flipV="1">
            <a:off x="5357813" y="4343400"/>
            <a:ext cx="0" cy="1203325"/>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3" name="Line 30"/>
          <p:cNvSpPr>
            <a:spLocks noChangeShapeType="1"/>
          </p:cNvSpPr>
          <p:nvPr/>
        </p:nvSpPr>
        <p:spPr bwMode="auto">
          <a:xfrm>
            <a:off x="4556125" y="2384425"/>
            <a:ext cx="0" cy="194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4" name="Line 31"/>
          <p:cNvSpPr>
            <a:spLocks noChangeShapeType="1"/>
          </p:cNvSpPr>
          <p:nvPr/>
        </p:nvSpPr>
        <p:spPr bwMode="auto">
          <a:xfrm flipV="1">
            <a:off x="3705225" y="2384425"/>
            <a:ext cx="854075" cy="194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5" name="Line 32"/>
          <p:cNvSpPr>
            <a:spLocks noChangeShapeType="1"/>
          </p:cNvSpPr>
          <p:nvPr/>
        </p:nvSpPr>
        <p:spPr bwMode="auto">
          <a:xfrm flipH="1" flipV="1">
            <a:off x="4559300" y="2384425"/>
            <a:ext cx="846138" cy="1946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106" name="Text Box 33"/>
          <p:cNvSpPr txBox="1">
            <a:spLocks noChangeArrowheads="1"/>
          </p:cNvSpPr>
          <p:nvPr/>
        </p:nvSpPr>
        <p:spPr bwMode="auto">
          <a:xfrm>
            <a:off x="3500438" y="4305300"/>
            <a:ext cx="414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a’</a:t>
            </a:r>
          </a:p>
        </p:txBody>
      </p:sp>
      <p:sp>
        <p:nvSpPr>
          <p:cNvPr id="46107" name="Text Box 34"/>
          <p:cNvSpPr txBox="1">
            <a:spLocks noChangeArrowheads="1"/>
          </p:cNvSpPr>
          <p:nvPr/>
        </p:nvSpPr>
        <p:spPr bwMode="auto">
          <a:xfrm>
            <a:off x="4264025" y="4037013"/>
            <a:ext cx="414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b’</a:t>
            </a:r>
          </a:p>
        </p:txBody>
      </p:sp>
      <p:sp>
        <p:nvSpPr>
          <p:cNvPr id="46108" name="Text Box 35"/>
          <p:cNvSpPr txBox="1">
            <a:spLocks noChangeArrowheads="1"/>
          </p:cNvSpPr>
          <p:nvPr/>
        </p:nvSpPr>
        <p:spPr bwMode="auto">
          <a:xfrm>
            <a:off x="5322888" y="4221163"/>
            <a:ext cx="41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c’</a:t>
            </a:r>
          </a:p>
        </p:txBody>
      </p:sp>
      <p:sp>
        <p:nvSpPr>
          <p:cNvPr id="46109" name="Text Box 36"/>
          <p:cNvSpPr txBox="1">
            <a:spLocks noChangeArrowheads="1"/>
          </p:cNvSpPr>
          <p:nvPr/>
        </p:nvSpPr>
        <p:spPr bwMode="auto">
          <a:xfrm>
            <a:off x="4481513" y="4038600"/>
            <a:ext cx="452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d’</a:t>
            </a:r>
          </a:p>
        </p:txBody>
      </p:sp>
      <p:sp>
        <p:nvSpPr>
          <p:cNvPr id="46110" name="Text Box 37"/>
          <p:cNvSpPr txBox="1">
            <a:spLocks noChangeArrowheads="1"/>
          </p:cNvSpPr>
          <p:nvPr/>
        </p:nvSpPr>
        <p:spPr bwMode="auto">
          <a:xfrm>
            <a:off x="4422775" y="2068513"/>
            <a:ext cx="41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o’</a:t>
            </a:r>
          </a:p>
        </p:txBody>
      </p:sp>
      <p:sp>
        <p:nvSpPr>
          <p:cNvPr id="37926" name="Oval 38"/>
          <p:cNvSpPr>
            <a:spLocks noChangeArrowheads="1"/>
          </p:cNvSpPr>
          <p:nvPr/>
        </p:nvSpPr>
        <p:spPr bwMode="auto">
          <a:xfrm>
            <a:off x="4533900" y="3327400"/>
            <a:ext cx="46038" cy="46038"/>
          </a:xfrm>
          <a:prstGeom prst="ellipse">
            <a:avLst/>
          </a:prstGeom>
          <a:solidFill>
            <a:srgbClr val="FF0000">
              <a:alpha val="45097"/>
            </a:srgb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28" name="Line 40"/>
          <p:cNvSpPr>
            <a:spLocks noChangeShapeType="1"/>
          </p:cNvSpPr>
          <p:nvPr/>
        </p:nvSpPr>
        <p:spPr bwMode="auto">
          <a:xfrm flipV="1">
            <a:off x="3598863" y="2782888"/>
            <a:ext cx="1530350" cy="1527175"/>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7929" name="Line 41"/>
          <p:cNvSpPr>
            <a:spLocks noChangeShapeType="1"/>
          </p:cNvSpPr>
          <p:nvPr/>
        </p:nvSpPr>
        <p:spPr bwMode="auto">
          <a:xfrm flipV="1">
            <a:off x="3617913" y="4103688"/>
            <a:ext cx="185737" cy="1905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30" name="Line 42"/>
          <p:cNvSpPr>
            <a:spLocks noChangeShapeType="1"/>
          </p:cNvSpPr>
          <p:nvPr/>
        </p:nvSpPr>
        <p:spPr bwMode="auto">
          <a:xfrm flipV="1">
            <a:off x="4856163" y="2782888"/>
            <a:ext cx="273050" cy="27622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31" name="Line 43"/>
          <p:cNvSpPr>
            <a:spLocks noChangeShapeType="1"/>
          </p:cNvSpPr>
          <p:nvPr/>
        </p:nvSpPr>
        <p:spPr bwMode="auto">
          <a:xfrm flipH="1" flipV="1">
            <a:off x="3808413" y="4106863"/>
            <a:ext cx="1587" cy="1427162"/>
          </a:xfrm>
          <a:prstGeom prst="line">
            <a:avLst/>
          </a:prstGeom>
          <a:noFill/>
          <a:ln w="9525">
            <a:solidFill>
              <a:schemeClr val="accent4">
                <a:lumMod val="75000"/>
              </a:schemeClr>
            </a:solidFill>
            <a:round/>
            <a:headEnd/>
            <a:tailEnd/>
          </a:ln>
        </p:spPr>
        <p:txBody>
          <a:bodyPr/>
          <a:lstStyle/>
          <a:p>
            <a:pPr>
              <a:defRPr/>
            </a:pPr>
            <a:endParaRPr lang="en-US"/>
          </a:p>
        </p:txBody>
      </p:sp>
      <p:sp>
        <p:nvSpPr>
          <p:cNvPr id="37932" name="Line 44"/>
          <p:cNvSpPr>
            <a:spLocks noChangeShapeType="1"/>
          </p:cNvSpPr>
          <p:nvPr/>
        </p:nvSpPr>
        <p:spPr bwMode="auto">
          <a:xfrm flipH="1" flipV="1">
            <a:off x="4852988" y="3060700"/>
            <a:ext cx="3175" cy="2473325"/>
          </a:xfrm>
          <a:prstGeom prst="line">
            <a:avLst/>
          </a:prstGeom>
          <a:noFill/>
          <a:ln w="9525">
            <a:solidFill>
              <a:schemeClr val="accent4">
                <a:lumMod val="75000"/>
              </a:schemeClr>
            </a:solidFill>
            <a:round/>
            <a:headEnd/>
            <a:tailEnd/>
          </a:ln>
        </p:spPr>
        <p:txBody>
          <a:bodyPr/>
          <a:lstStyle/>
          <a:p>
            <a:pPr>
              <a:defRPr/>
            </a:pPr>
            <a:endParaRPr lang="en-US"/>
          </a:p>
        </p:txBody>
      </p:sp>
      <p:sp>
        <p:nvSpPr>
          <p:cNvPr id="37933" name="Line 45"/>
          <p:cNvSpPr>
            <a:spLocks noChangeShapeType="1"/>
          </p:cNvSpPr>
          <p:nvPr/>
        </p:nvSpPr>
        <p:spPr bwMode="auto">
          <a:xfrm flipH="1">
            <a:off x="4135438" y="3351213"/>
            <a:ext cx="420687" cy="0"/>
          </a:xfrm>
          <a:prstGeom prst="line">
            <a:avLst/>
          </a:prstGeom>
          <a:noFill/>
          <a:ln w="9525">
            <a:solidFill>
              <a:schemeClr val="accent4">
                <a:lumMod val="75000"/>
              </a:schemeClr>
            </a:solidFill>
            <a:round/>
            <a:headEnd/>
            <a:tailEnd/>
          </a:ln>
        </p:spPr>
        <p:txBody>
          <a:bodyPr/>
          <a:lstStyle/>
          <a:p>
            <a:pPr>
              <a:defRPr/>
            </a:pPr>
            <a:endParaRPr lang="en-US"/>
          </a:p>
        </p:txBody>
      </p:sp>
      <p:sp>
        <p:nvSpPr>
          <p:cNvPr id="37934" name="Line 46"/>
          <p:cNvSpPr>
            <a:spLocks noChangeShapeType="1"/>
          </p:cNvSpPr>
          <p:nvPr/>
        </p:nvSpPr>
        <p:spPr bwMode="auto">
          <a:xfrm>
            <a:off x="4135438" y="3351213"/>
            <a:ext cx="0" cy="2182812"/>
          </a:xfrm>
          <a:prstGeom prst="line">
            <a:avLst/>
          </a:prstGeom>
          <a:noFill/>
          <a:ln w="9525">
            <a:solidFill>
              <a:schemeClr val="accent4">
                <a:lumMod val="75000"/>
              </a:schemeClr>
            </a:solidFill>
            <a:round/>
            <a:headEnd/>
            <a:tailEnd/>
          </a:ln>
        </p:spPr>
        <p:txBody>
          <a:bodyPr/>
          <a:lstStyle/>
          <a:p>
            <a:pPr>
              <a:defRPr/>
            </a:pPr>
            <a:endParaRPr lang="en-US"/>
          </a:p>
        </p:txBody>
      </p:sp>
      <p:sp>
        <p:nvSpPr>
          <p:cNvPr id="37935" name="Arc 47"/>
          <p:cNvSpPr>
            <a:spLocks/>
          </p:cNvSpPr>
          <p:nvPr/>
        </p:nvSpPr>
        <p:spPr bwMode="auto">
          <a:xfrm rot="10800000" flipV="1">
            <a:off x="4135438" y="5116513"/>
            <a:ext cx="423862" cy="841375"/>
          </a:xfrm>
          <a:custGeom>
            <a:avLst/>
            <a:gdLst>
              <a:gd name="T0" fmla="*/ 2147483647 w 21736"/>
              <a:gd name="T1" fmla="*/ 0 h 43200"/>
              <a:gd name="T2" fmla="*/ 0 w 21736"/>
              <a:gd name="T3" fmla="*/ 2147483647 h 43200"/>
              <a:gd name="T4" fmla="*/ 2147483647 w 21736"/>
              <a:gd name="T5" fmla="*/ 2147483647 h 43200"/>
              <a:gd name="T6" fmla="*/ 0 60000 65536"/>
              <a:gd name="T7" fmla="*/ 0 60000 65536"/>
              <a:gd name="T8" fmla="*/ 0 60000 65536"/>
              <a:gd name="T9" fmla="*/ 0 w 21736"/>
              <a:gd name="T10" fmla="*/ 0 h 43200"/>
              <a:gd name="T11" fmla="*/ 21736 w 21736"/>
              <a:gd name="T12" fmla="*/ 43200 h 43200"/>
            </a:gdLst>
            <a:ahLst/>
            <a:cxnLst>
              <a:cxn ang="T6">
                <a:pos x="T0" y="T1"/>
              </a:cxn>
              <a:cxn ang="T7">
                <a:pos x="T2" y="T3"/>
              </a:cxn>
              <a:cxn ang="T8">
                <a:pos x="T4" y="T5"/>
              </a:cxn>
            </a:cxnLst>
            <a:rect l="T9" t="T10" r="T11" b="T12"/>
            <a:pathLst>
              <a:path w="21736" h="43200" fill="none" extrusionOk="0">
                <a:moveTo>
                  <a:pt x="135" y="0"/>
                </a:moveTo>
                <a:cubicBezTo>
                  <a:pt x="12065" y="0"/>
                  <a:pt x="21736" y="9670"/>
                  <a:pt x="21736" y="21600"/>
                </a:cubicBezTo>
                <a:cubicBezTo>
                  <a:pt x="21736" y="33529"/>
                  <a:pt x="12065" y="43200"/>
                  <a:pt x="136" y="43200"/>
                </a:cubicBezTo>
                <a:cubicBezTo>
                  <a:pt x="90" y="43200"/>
                  <a:pt x="45" y="43199"/>
                  <a:pt x="0" y="43199"/>
                </a:cubicBezTo>
              </a:path>
              <a:path w="21736" h="43200" stroke="0" extrusionOk="0">
                <a:moveTo>
                  <a:pt x="135" y="0"/>
                </a:moveTo>
                <a:cubicBezTo>
                  <a:pt x="12065" y="0"/>
                  <a:pt x="21736" y="9670"/>
                  <a:pt x="21736" y="21600"/>
                </a:cubicBezTo>
                <a:cubicBezTo>
                  <a:pt x="21736" y="33529"/>
                  <a:pt x="12065" y="43200"/>
                  <a:pt x="136" y="43200"/>
                </a:cubicBezTo>
                <a:cubicBezTo>
                  <a:pt x="90" y="43200"/>
                  <a:pt x="45" y="43199"/>
                  <a:pt x="0" y="43199"/>
                </a:cubicBezTo>
                <a:lnTo>
                  <a:pt x="136" y="21600"/>
                </a:lnTo>
                <a:close/>
              </a:path>
            </a:pathLst>
          </a:custGeom>
          <a:noFill/>
          <a:ln w="9525">
            <a:solidFill>
              <a:schemeClr val="tx1">
                <a:lumMod val="95000"/>
                <a:lumOff val="5000"/>
              </a:schemeClr>
            </a:solidFill>
            <a:round/>
            <a:headEnd/>
            <a:tailEnd/>
          </a:ln>
        </p:spPr>
        <p:txBody>
          <a:bodyPr wrap="none" anchor="ctr"/>
          <a:lstStyle/>
          <a:p>
            <a:pPr>
              <a:defRPr/>
            </a:pPr>
            <a:endParaRPr lang="en-US"/>
          </a:p>
        </p:txBody>
      </p:sp>
      <p:sp>
        <p:nvSpPr>
          <p:cNvPr id="37936" name="Oval 48"/>
          <p:cNvSpPr>
            <a:spLocks noChangeArrowheads="1"/>
          </p:cNvSpPr>
          <p:nvPr/>
        </p:nvSpPr>
        <p:spPr bwMode="auto">
          <a:xfrm>
            <a:off x="3779838" y="5510213"/>
            <a:ext cx="46037" cy="46037"/>
          </a:xfrm>
          <a:prstGeom prst="ellipse">
            <a:avLst/>
          </a:prstGeom>
          <a:solidFill>
            <a:srgbClr val="FF0000">
              <a:alpha val="45097"/>
            </a:srgb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37" name="Oval 49"/>
          <p:cNvSpPr>
            <a:spLocks noChangeArrowheads="1"/>
          </p:cNvSpPr>
          <p:nvPr/>
        </p:nvSpPr>
        <p:spPr bwMode="auto">
          <a:xfrm>
            <a:off x="4832350" y="5510213"/>
            <a:ext cx="46038" cy="46037"/>
          </a:xfrm>
          <a:prstGeom prst="ellipse">
            <a:avLst/>
          </a:prstGeom>
          <a:solidFill>
            <a:srgbClr val="FF0000">
              <a:alpha val="45097"/>
            </a:srgb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38" name="Oval 50"/>
          <p:cNvSpPr>
            <a:spLocks noChangeArrowheads="1"/>
          </p:cNvSpPr>
          <p:nvPr/>
        </p:nvSpPr>
        <p:spPr bwMode="auto">
          <a:xfrm>
            <a:off x="4533900" y="5092700"/>
            <a:ext cx="46038" cy="46038"/>
          </a:xfrm>
          <a:prstGeom prst="ellipse">
            <a:avLst/>
          </a:prstGeom>
          <a:solidFill>
            <a:srgbClr val="FF0000">
              <a:alpha val="45097"/>
            </a:srgb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39" name="Oval 51"/>
          <p:cNvSpPr>
            <a:spLocks noChangeArrowheads="1"/>
          </p:cNvSpPr>
          <p:nvPr/>
        </p:nvSpPr>
        <p:spPr bwMode="auto">
          <a:xfrm>
            <a:off x="4533900" y="5934075"/>
            <a:ext cx="46038" cy="46038"/>
          </a:xfrm>
          <a:prstGeom prst="ellipse">
            <a:avLst/>
          </a:prstGeom>
          <a:solidFill>
            <a:srgbClr val="FF0000">
              <a:alpha val="45097"/>
            </a:srgb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40" name="Freeform 52"/>
          <p:cNvSpPr>
            <a:spLocks/>
          </p:cNvSpPr>
          <p:nvPr/>
        </p:nvSpPr>
        <p:spPr bwMode="auto">
          <a:xfrm>
            <a:off x="3798888" y="5113338"/>
            <a:ext cx="1054100" cy="838200"/>
          </a:xfrm>
          <a:custGeom>
            <a:avLst/>
            <a:gdLst>
              <a:gd name="T0" fmla="*/ 0 w 664"/>
              <a:gd name="T1" fmla="*/ 2147483646 h 528"/>
              <a:gd name="T2" fmla="*/ 2147483646 w 664"/>
              <a:gd name="T3" fmla="*/ 0 h 528"/>
              <a:gd name="T4" fmla="*/ 2147483646 w 664"/>
              <a:gd name="T5" fmla="*/ 2147483646 h 528"/>
              <a:gd name="T6" fmla="*/ 2147483646 w 664"/>
              <a:gd name="T7" fmla="*/ 2147483646 h 528"/>
              <a:gd name="T8" fmla="*/ 0 w 664"/>
              <a:gd name="T9" fmla="*/ 2147483646 h 528"/>
              <a:gd name="T10" fmla="*/ 0 60000 65536"/>
              <a:gd name="T11" fmla="*/ 0 60000 65536"/>
              <a:gd name="T12" fmla="*/ 0 60000 65536"/>
              <a:gd name="T13" fmla="*/ 0 60000 65536"/>
              <a:gd name="T14" fmla="*/ 0 60000 65536"/>
              <a:gd name="T15" fmla="*/ 0 w 664"/>
              <a:gd name="T16" fmla="*/ 0 h 528"/>
              <a:gd name="T17" fmla="*/ 664 w 664"/>
              <a:gd name="T18" fmla="*/ 528 h 528"/>
            </a:gdLst>
            <a:ahLst/>
            <a:cxnLst>
              <a:cxn ang="T10">
                <a:pos x="T0" y="T1"/>
              </a:cxn>
              <a:cxn ang="T11">
                <a:pos x="T2" y="T3"/>
              </a:cxn>
              <a:cxn ang="T12">
                <a:pos x="T4" y="T5"/>
              </a:cxn>
              <a:cxn ang="T13">
                <a:pos x="T6" y="T7"/>
              </a:cxn>
              <a:cxn ang="T14">
                <a:pos x="T8" y="T9"/>
              </a:cxn>
            </a:cxnLst>
            <a:rect l="T15" t="T16" r="T17" b="T18"/>
            <a:pathLst>
              <a:path w="664" h="528">
                <a:moveTo>
                  <a:pt x="0" y="261"/>
                </a:moveTo>
                <a:lnTo>
                  <a:pt x="474" y="0"/>
                </a:lnTo>
                <a:lnTo>
                  <a:pt x="664" y="261"/>
                </a:lnTo>
                <a:lnTo>
                  <a:pt x="475" y="528"/>
                </a:lnTo>
                <a:lnTo>
                  <a:pt x="0" y="261"/>
                </a:lnTo>
                <a:close/>
              </a:path>
            </a:pathLst>
          </a:custGeom>
          <a:solidFill>
            <a:schemeClr val="accent1">
              <a:alpha val="0"/>
            </a:schemeClr>
          </a:solidFill>
          <a:ln w="22225">
            <a:solidFill>
              <a:schemeClr val="tx1"/>
            </a:solidFill>
            <a:round/>
            <a:headEnd/>
            <a:tailEnd/>
          </a:ln>
        </p:spPr>
        <p:txBody>
          <a:bodyPr/>
          <a:lstStyle/>
          <a:p>
            <a:endParaRPr lang="en-IN"/>
          </a:p>
        </p:txBody>
      </p:sp>
      <p:sp>
        <p:nvSpPr>
          <p:cNvPr id="37942" name="Line 54"/>
          <p:cNvSpPr>
            <a:spLocks noChangeShapeType="1"/>
          </p:cNvSpPr>
          <p:nvPr/>
        </p:nvSpPr>
        <p:spPr bwMode="auto">
          <a:xfrm flipH="1">
            <a:off x="3705225" y="5534025"/>
            <a:ext cx="984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43" name="Line 55"/>
          <p:cNvSpPr>
            <a:spLocks noChangeShapeType="1"/>
          </p:cNvSpPr>
          <p:nvPr/>
        </p:nvSpPr>
        <p:spPr bwMode="auto">
          <a:xfrm flipV="1">
            <a:off x="4559300" y="4686300"/>
            <a:ext cx="0" cy="4318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44" name="Line 56"/>
          <p:cNvSpPr>
            <a:spLocks noChangeShapeType="1"/>
          </p:cNvSpPr>
          <p:nvPr/>
        </p:nvSpPr>
        <p:spPr bwMode="auto">
          <a:xfrm>
            <a:off x="4856163" y="5534025"/>
            <a:ext cx="54927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45" name="Line 57"/>
          <p:cNvSpPr>
            <a:spLocks noChangeShapeType="1"/>
          </p:cNvSpPr>
          <p:nvPr/>
        </p:nvSpPr>
        <p:spPr bwMode="auto">
          <a:xfrm>
            <a:off x="4559300" y="5957888"/>
            <a:ext cx="0" cy="42862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46" name="Text Box 58"/>
          <p:cNvSpPr txBox="1">
            <a:spLocks noChangeArrowheads="1"/>
          </p:cNvSpPr>
          <p:nvPr/>
        </p:nvSpPr>
        <p:spPr bwMode="auto">
          <a:xfrm>
            <a:off x="3779838" y="5281613"/>
            <a:ext cx="2714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1</a:t>
            </a:r>
          </a:p>
        </p:txBody>
      </p:sp>
      <p:sp>
        <p:nvSpPr>
          <p:cNvPr id="37947" name="Text Box 59"/>
          <p:cNvSpPr txBox="1">
            <a:spLocks noChangeArrowheads="1"/>
          </p:cNvSpPr>
          <p:nvPr/>
        </p:nvSpPr>
        <p:spPr bwMode="auto">
          <a:xfrm>
            <a:off x="4494213" y="5856288"/>
            <a:ext cx="2714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2</a:t>
            </a:r>
          </a:p>
        </p:txBody>
      </p:sp>
      <p:sp>
        <p:nvSpPr>
          <p:cNvPr id="37948" name="Text Box 60"/>
          <p:cNvSpPr txBox="1">
            <a:spLocks noChangeArrowheads="1"/>
          </p:cNvSpPr>
          <p:nvPr/>
        </p:nvSpPr>
        <p:spPr bwMode="auto">
          <a:xfrm>
            <a:off x="4770438" y="5510213"/>
            <a:ext cx="2714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3</a:t>
            </a:r>
          </a:p>
        </p:txBody>
      </p:sp>
      <p:sp>
        <p:nvSpPr>
          <p:cNvPr id="37949" name="Text Box 61"/>
          <p:cNvSpPr txBox="1">
            <a:spLocks noChangeArrowheads="1"/>
          </p:cNvSpPr>
          <p:nvPr/>
        </p:nvSpPr>
        <p:spPr bwMode="auto">
          <a:xfrm>
            <a:off x="4533900" y="4954588"/>
            <a:ext cx="271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4</a:t>
            </a:r>
          </a:p>
        </p:txBody>
      </p:sp>
      <p:sp>
        <p:nvSpPr>
          <p:cNvPr id="37950" name="Text Box 62"/>
          <p:cNvSpPr txBox="1">
            <a:spLocks noChangeArrowheads="1"/>
          </p:cNvSpPr>
          <p:nvPr/>
        </p:nvSpPr>
        <p:spPr bwMode="auto">
          <a:xfrm>
            <a:off x="3636963" y="3806825"/>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1’</a:t>
            </a:r>
          </a:p>
        </p:txBody>
      </p:sp>
      <p:sp>
        <p:nvSpPr>
          <p:cNvPr id="37951" name="Text Box 63"/>
          <p:cNvSpPr txBox="1">
            <a:spLocks noChangeArrowheads="1"/>
          </p:cNvSpPr>
          <p:nvPr/>
        </p:nvSpPr>
        <p:spPr bwMode="auto">
          <a:xfrm>
            <a:off x="4319588" y="3286125"/>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2’</a:t>
            </a:r>
          </a:p>
        </p:txBody>
      </p:sp>
      <p:sp>
        <p:nvSpPr>
          <p:cNvPr id="37952" name="Text Box 64"/>
          <p:cNvSpPr txBox="1">
            <a:spLocks noChangeArrowheads="1"/>
          </p:cNvSpPr>
          <p:nvPr/>
        </p:nvSpPr>
        <p:spPr bwMode="auto">
          <a:xfrm>
            <a:off x="4900613" y="2936875"/>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3’</a:t>
            </a:r>
          </a:p>
        </p:txBody>
      </p:sp>
      <p:sp>
        <p:nvSpPr>
          <p:cNvPr id="37953" name="Text Box 65"/>
          <p:cNvSpPr txBox="1">
            <a:spLocks noChangeArrowheads="1"/>
          </p:cNvSpPr>
          <p:nvPr/>
        </p:nvSpPr>
        <p:spPr bwMode="auto">
          <a:xfrm>
            <a:off x="4510088" y="3289300"/>
            <a:ext cx="322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4’</a:t>
            </a:r>
          </a:p>
        </p:txBody>
      </p:sp>
      <p:sp>
        <p:nvSpPr>
          <p:cNvPr id="37954" name="Line 66"/>
          <p:cNvSpPr>
            <a:spLocks noChangeShapeType="1"/>
          </p:cNvSpPr>
          <p:nvPr/>
        </p:nvSpPr>
        <p:spPr bwMode="auto">
          <a:xfrm flipH="1">
            <a:off x="3705225" y="4103688"/>
            <a:ext cx="96838" cy="22701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55" name="Line 67"/>
          <p:cNvSpPr>
            <a:spLocks noChangeShapeType="1"/>
          </p:cNvSpPr>
          <p:nvPr/>
        </p:nvSpPr>
        <p:spPr bwMode="auto">
          <a:xfrm>
            <a:off x="4556125" y="3351213"/>
            <a:ext cx="0" cy="97948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56" name="Line 68"/>
          <p:cNvSpPr>
            <a:spLocks noChangeShapeType="1"/>
          </p:cNvSpPr>
          <p:nvPr/>
        </p:nvSpPr>
        <p:spPr bwMode="auto">
          <a:xfrm>
            <a:off x="4852988" y="3060700"/>
            <a:ext cx="552450" cy="12700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57" name="Line 69"/>
          <p:cNvSpPr>
            <a:spLocks noChangeShapeType="1"/>
          </p:cNvSpPr>
          <p:nvPr/>
        </p:nvSpPr>
        <p:spPr bwMode="auto">
          <a:xfrm>
            <a:off x="3705225" y="4330700"/>
            <a:ext cx="1703388"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7958" name="Line 70"/>
          <p:cNvSpPr>
            <a:spLocks noChangeShapeType="1"/>
          </p:cNvSpPr>
          <p:nvPr/>
        </p:nvSpPr>
        <p:spPr bwMode="auto">
          <a:xfrm rot="2700000">
            <a:off x="2526507" y="3571081"/>
            <a:ext cx="1492250" cy="14287"/>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59" name="Line 71"/>
          <p:cNvSpPr>
            <a:spLocks noChangeShapeType="1"/>
          </p:cNvSpPr>
          <p:nvPr/>
        </p:nvSpPr>
        <p:spPr bwMode="auto">
          <a:xfrm>
            <a:off x="3802063" y="4330700"/>
            <a:ext cx="0" cy="120332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en-US"/>
          </a:p>
        </p:txBody>
      </p:sp>
      <p:sp>
        <p:nvSpPr>
          <p:cNvPr id="37960" name="Line 72"/>
          <p:cNvSpPr>
            <a:spLocks noChangeShapeType="1"/>
          </p:cNvSpPr>
          <p:nvPr/>
        </p:nvSpPr>
        <p:spPr bwMode="auto">
          <a:xfrm rot="-2700000">
            <a:off x="3375025" y="3090863"/>
            <a:ext cx="0" cy="12033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1" name="Line 73"/>
          <p:cNvSpPr>
            <a:spLocks noChangeShapeType="1"/>
          </p:cNvSpPr>
          <p:nvPr/>
        </p:nvSpPr>
        <p:spPr bwMode="auto">
          <a:xfrm rot="2700000">
            <a:off x="3283744" y="2807494"/>
            <a:ext cx="1492250" cy="14288"/>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2" name="Line 74"/>
          <p:cNvSpPr>
            <a:spLocks noChangeShapeType="1"/>
          </p:cNvSpPr>
          <p:nvPr/>
        </p:nvSpPr>
        <p:spPr bwMode="auto">
          <a:xfrm>
            <a:off x="4572000" y="4333875"/>
            <a:ext cx="0" cy="77628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3" name="Line 75"/>
          <p:cNvSpPr>
            <a:spLocks noChangeShapeType="1"/>
          </p:cNvSpPr>
          <p:nvPr/>
        </p:nvSpPr>
        <p:spPr bwMode="auto">
          <a:xfrm rot="-2700000">
            <a:off x="4286250" y="2687638"/>
            <a:ext cx="0" cy="77628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4" name="Oval 76"/>
          <p:cNvSpPr>
            <a:spLocks noChangeArrowheads="1"/>
          </p:cNvSpPr>
          <p:nvPr/>
        </p:nvSpPr>
        <p:spPr bwMode="auto">
          <a:xfrm>
            <a:off x="2924175" y="3244850"/>
            <a:ext cx="46038"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65" name="Text Box 77"/>
          <p:cNvSpPr txBox="1">
            <a:spLocks noChangeArrowheads="1"/>
          </p:cNvSpPr>
          <p:nvPr/>
        </p:nvSpPr>
        <p:spPr bwMode="auto">
          <a:xfrm>
            <a:off x="2768600" y="3208338"/>
            <a:ext cx="349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1</a:t>
            </a:r>
            <a:r>
              <a:rPr lang="en-US" altLang="en-US" sz="1200" baseline="-25000">
                <a:latin typeface="Arial" panose="020B0604020202020204" pitchFamily="34" charset="0"/>
              </a:rPr>
              <a:t>1</a:t>
            </a:r>
          </a:p>
        </p:txBody>
      </p:sp>
      <p:sp>
        <p:nvSpPr>
          <p:cNvPr id="37966" name="Oval 78"/>
          <p:cNvSpPr>
            <a:spLocks noChangeArrowheads="1"/>
          </p:cNvSpPr>
          <p:nvPr/>
        </p:nvSpPr>
        <p:spPr bwMode="auto">
          <a:xfrm>
            <a:off x="3986213" y="2774950"/>
            <a:ext cx="46037" cy="46038"/>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67" name="Line 79"/>
          <p:cNvSpPr>
            <a:spLocks noChangeShapeType="1"/>
          </p:cNvSpPr>
          <p:nvPr/>
        </p:nvSpPr>
        <p:spPr bwMode="auto">
          <a:xfrm>
            <a:off x="4572000" y="4327525"/>
            <a:ext cx="0" cy="162877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8" name="Line 80"/>
          <p:cNvSpPr>
            <a:spLocks noChangeShapeType="1"/>
          </p:cNvSpPr>
          <p:nvPr/>
        </p:nvSpPr>
        <p:spPr bwMode="auto">
          <a:xfrm rot="-2700000">
            <a:off x="3987800" y="1960563"/>
            <a:ext cx="0" cy="162877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69" name="Oval 81"/>
          <p:cNvSpPr>
            <a:spLocks noChangeArrowheads="1"/>
          </p:cNvSpPr>
          <p:nvPr/>
        </p:nvSpPr>
        <p:spPr bwMode="auto">
          <a:xfrm>
            <a:off x="3384550" y="2168525"/>
            <a:ext cx="46038" cy="46038"/>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70" name="Line 82"/>
          <p:cNvSpPr>
            <a:spLocks noChangeShapeType="1"/>
          </p:cNvSpPr>
          <p:nvPr/>
        </p:nvSpPr>
        <p:spPr bwMode="auto">
          <a:xfrm rot="2700000">
            <a:off x="3580607" y="2518569"/>
            <a:ext cx="1492250" cy="14287"/>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71" name="Line 83"/>
          <p:cNvSpPr>
            <a:spLocks noChangeShapeType="1"/>
          </p:cNvSpPr>
          <p:nvPr/>
        </p:nvSpPr>
        <p:spPr bwMode="auto">
          <a:xfrm>
            <a:off x="4854575" y="4332288"/>
            <a:ext cx="0" cy="120332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pPr>
              <a:defRPr/>
            </a:pPr>
            <a:endParaRPr lang="en-US"/>
          </a:p>
        </p:txBody>
      </p:sp>
      <p:sp>
        <p:nvSpPr>
          <p:cNvPr id="37972" name="Line 84"/>
          <p:cNvSpPr>
            <a:spLocks noChangeShapeType="1"/>
          </p:cNvSpPr>
          <p:nvPr/>
        </p:nvSpPr>
        <p:spPr bwMode="auto">
          <a:xfrm rot="-2700000">
            <a:off x="4425950" y="2030413"/>
            <a:ext cx="0" cy="12033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73" name="Oval 85"/>
          <p:cNvSpPr>
            <a:spLocks noChangeArrowheads="1"/>
          </p:cNvSpPr>
          <p:nvPr/>
        </p:nvSpPr>
        <p:spPr bwMode="auto">
          <a:xfrm>
            <a:off x="3976688" y="2178050"/>
            <a:ext cx="46037"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7974" name="Text Box 86"/>
          <p:cNvSpPr txBox="1">
            <a:spLocks noChangeArrowheads="1"/>
          </p:cNvSpPr>
          <p:nvPr/>
        </p:nvSpPr>
        <p:spPr bwMode="auto">
          <a:xfrm>
            <a:off x="3976688" y="2644775"/>
            <a:ext cx="349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4</a:t>
            </a:r>
            <a:r>
              <a:rPr lang="en-US" altLang="en-US" sz="1200" baseline="-25000">
                <a:latin typeface="Arial" panose="020B0604020202020204" pitchFamily="34" charset="0"/>
              </a:rPr>
              <a:t>1</a:t>
            </a:r>
          </a:p>
        </p:txBody>
      </p:sp>
      <p:sp>
        <p:nvSpPr>
          <p:cNvPr id="37975" name="Text Box 87"/>
          <p:cNvSpPr txBox="1">
            <a:spLocks noChangeArrowheads="1"/>
          </p:cNvSpPr>
          <p:nvPr/>
        </p:nvSpPr>
        <p:spPr bwMode="auto">
          <a:xfrm>
            <a:off x="3228975" y="1920875"/>
            <a:ext cx="349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2</a:t>
            </a:r>
            <a:r>
              <a:rPr lang="en-US" altLang="en-US" sz="1200" baseline="-25000">
                <a:latin typeface="Arial" panose="020B0604020202020204" pitchFamily="34" charset="0"/>
              </a:rPr>
              <a:t>1</a:t>
            </a:r>
          </a:p>
        </p:txBody>
      </p:sp>
      <p:sp>
        <p:nvSpPr>
          <p:cNvPr id="37976" name="Text Box 88"/>
          <p:cNvSpPr txBox="1">
            <a:spLocks noChangeArrowheads="1"/>
          </p:cNvSpPr>
          <p:nvPr/>
        </p:nvSpPr>
        <p:spPr bwMode="auto">
          <a:xfrm>
            <a:off x="3876675" y="1949450"/>
            <a:ext cx="349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3</a:t>
            </a:r>
            <a:r>
              <a:rPr lang="en-US" altLang="en-US" sz="1200" baseline="-25000">
                <a:latin typeface="Arial" panose="020B0604020202020204" pitchFamily="34" charset="0"/>
              </a:rPr>
              <a:t>1</a:t>
            </a:r>
          </a:p>
        </p:txBody>
      </p:sp>
      <p:sp>
        <p:nvSpPr>
          <p:cNvPr id="37977" name="Freeform 89"/>
          <p:cNvSpPr>
            <a:spLocks/>
          </p:cNvSpPr>
          <p:nvPr/>
        </p:nvSpPr>
        <p:spPr bwMode="auto">
          <a:xfrm>
            <a:off x="2943225" y="2190750"/>
            <a:ext cx="1062038" cy="1076325"/>
          </a:xfrm>
          <a:custGeom>
            <a:avLst/>
            <a:gdLst>
              <a:gd name="T0" fmla="*/ 0 w 669"/>
              <a:gd name="T1" fmla="*/ 2147483646 h 678"/>
              <a:gd name="T2" fmla="*/ 2147483646 w 669"/>
              <a:gd name="T3" fmla="*/ 0 h 678"/>
              <a:gd name="T4" fmla="*/ 2147483646 w 669"/>
              <a:gd name="T5" fmla="*/ 2147483646 h 678"/>
              <a:gd name="T6" fmla="*/ 2147483646 w 669"/>
              <a:gd name="T7" fmla="*/ 2147483646 h 678"/>
              <a:gd name="T8" fmla="*/ 0 w 669"/>
              <a:gd name="T9" fmla="*/ 2147483646 h 678"/>
              <a:gd name="T10" fmla="*/ 0 60000 65536"/>
              <a:gd name="T11" fmla="*/ 0 60000 65536"/>
              <a:gd name="T12" fmla="*/ 0 60000 65536"/>
              <a:gd name="T13" fmla="*/ 0 60000 65536"/>
              <a:gd name="T14" fmla="*/ 0 60000 65536"/>
              <a:gd name="T15" fmla="*/ 0 w 669"/>
              <a:gd name="T16" fmla="*/ 0 h 678"/>
              <a:gd name="T17" fmla="*/ 669 w 669"/>
              <a:gd name="T18" fmla="*/ 678 h 678"/>
            </a:gdLst>
            <a:ahLst/>
            <a:cxnLst>
              <a:cxn ang="T10">
                <a:pos x="T0" y="T1"/>
              </a:cxn>
              <a:cxn ang="T11">
                <a:pos x="T2" y="T3"/>
              </a:cxn>
              <a:cxn ang="T12">
                <a:pos x="T4" y="T5"/>
              </a:cxn>
              <a:cxn ang="T13">
                <a:pos x="T6" y="T7"/>
              </a:cxn>
              <a:cxn ang="T14">
                <a:pos x="T8" y="T9"/>
              </a:cxn>
            </a:cxnLst>
            <a:rect l="T15" t="T16" r="T17" b="T18"/>
            <a:pathLst>
              <a:path w="669" h="678">
                <a:moveTo>
                  <a:pt x="0" y="678"/>
                </a:moveTo>
                <a:lnTo>
                  <a:pt x="291" y="0"/>
                </a:lnTo>
                <a:lnTo>
                  <a:pt x="663" y="6"/>
                </a:lnTo>
                <a:lnTo>
                  <a:pt x="669" y="381"/>
                </a:lnTo>
                <a:lnTo>
                  <a:pt x="0" y="678"/>
                </a:lnTo>
                <a:close/>
              </a:path>
            </a:pathLst>
          </a:custGeom>
          <a:solidFill>
            <a:schemeClr val="accent1">
              <a:alpha val="0"/>
            </a:schemeClr>
          </a:solidFill>
          <a:ln w="22225">
            <a:solidFill>
              <a:schemeClr val="tx1"/>
            </a:solidFill>
            <a:round/>
            <a:headEnd/>
            <a:tailEnd/>
          </a:ln>
        </p:spPr>
        <p:txBody>
          <a:bodyPr/>
          <a:lstStyle/>
          <a:p>
            <a:endParaRPr lang="en-IN"/>
          </a:p>
        </p:txBody>
      </p:sp>
      <p:sp>
        <p:nvSpPr>
          <p:cNvPr id="37978" name="Freeform 90" descr="Light vertical"/>
          <p:cNvSpPr>
            <a:spLocks/>
          </p:cNvSpPr>
          <p:nvPr/>
        </p:nvSpPr>
        <p:spPr bwMode="auto">
          <a:xfrm>
            <a:off x="2943225" y="2195513"/>
            <a:ext cx="1062038" cy="1076325"/>
          </a:xfrm>
          <a:custGeom>
            <a:avLst/>
            <a:gdLst>
              <a:gd name="T0" fmla="*/ 0 w 669"/>
              <a:gd name="T1" fmla="*/ 2147483646 h 678"/>
              <a:gd name="T2" fmla="*/ 2147483646 w 669"/>
              <a:gd name="T3" fmla="*/ 0 h 678"/>
              <a:gd name="T4" fmla="*/ 2147483646 w 669"/>
              <a:gd name="T5" fmla="*/ 2147483646 h 678"/>
              <a:gd name="T6" fmla="*/ 2147483646 w 669"/>
              <a:gd name="T7" fmla="*/ 2147483646 h 678"/>
              <a:gd name="T8" fmla="*/ 0 w 669"/>
              <a:gd name="T9" fmla="*/ 2147483646 h 678"/>
              <a:gd name="T10" fmla="*/ 0 60000 65536"/>
              <a:gd name="T11" fmla="*/ 0 60000 65536"/>
              <a:gd name="T12" fmla="*/ 0 60000 65536"/>
              <a:gd name="T13" fmla="*/ 0 60000 65536"/>
              <a:gd name="T14" fmla="*/ 0 60000 65536"/>
              <a:gd name="T15" fmla="*/ 0 w 669"/>
              <a:gd name="T16" fmla="*/ 0 h 678"/>
              <a:gd name="T17" fmla="*/ 669 w 669"/>
              <a:gd name="T18" fmla="*/ 678 h 678"/>
            </a:gdLst>
            <a:ahLst/>
            <a:cxnLst>
              <a:cxn ang="T10">
                <a:pos x="T0" y="T1"/>
              </a:cxn>
              <a:cxn ang="T11">
                <a:pos x="T2" y="T3"/>
              </a:cxn>
              <a:cxn ang="T12">
                <a:pos x="T4" y="T5"/>
              </a:cxn>
              <a:cxn ang="T13">
                <a:pos x="T6" y="T7"/>
              </a:cxn>
              <a:cxn ang="T14">
                <a:pos x="T8" y="T9"/>
              </a:cxn>
            </a:cxnLst>
            <a:rect l="T15" t="T16" r="T17" b="T18"/>
            <a:pathLst>
              <a:path w="669" h="678">
                <a:moveTo>
                  <a:pt x="0" y="678"/>
                </a:moveTo>
                <a:lnTo>
                  <a:pt x="291" y="0"/>
                </a:lnTo>
                <a:lnTo>
                  <a:pt x="663" y="6"/>
                </a:lnTo>
                <a:lnTo>
                  <a:pt x="669" y="381"/>
                </a:lnTo>
                <a:lnTo>
                  <a:pt x="0" y="678"/>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IN"/>
          </a:p>
        </p:txBody>
      </p:sp>
      <p:sp>
        <p:nvSpPr>
          <p:cNvPr id="37979" name="Line 91"/>
          <p:cNvSpPr>
            <a:spLocks noChangeShapeType="1"/>
          </p:cNvSpPr>
          <p:nvPr/>
        </p:nvSpPr>
        <p:spPr bwMode="auto">
          <a:xfrm>
            <a:off x="5819775" y="2224088"/>
            <a:ext cx="0" cy="4367212"/>
          </a:xfrm>
          <a:prstGeom prst="line">
            <a:avLst/>
          </a:prstGeom>
          <a:noFill/>
          <a:ln w="9525">
            <a:solidFill>
              <a:srgbClr val="808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80" name="Text Box 92"/>
          <p:cNvSpPr txBox="1">
            <a:spLocks noChangeArrowheads="1"/>
          </p:cNvSpPr>
          <p:nvPr/>
        </p:nvSpPr>
        <p:spPr bwMode="auto">
          <a:xfrm>
            <a:off x="5645150" y="1836738"/>
            <a:ext cx="349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solidFill>
                  <a:srgbClr val="669900"/>
                </a:solidFill>
                <a:latin typeface="Arial" panose="020B0604020202020204" pitchFamily="34" charset="0"/>
              </a:rPr>
              <a:t>X</a:t>
            </a:r>
            <a:r>
              <a:rPr lang="en-US" altLang="en-US" sz="1200" baseline="-25000">
                <a:solidFill>
                  <a:srgbClr val="669900"/>
                </a:solidFill>
                <a:latin typeface="Arial" panose="020B0604020202020204" pitchFamily="34" charset="0"/>
              </a:rPr>
              <a:t>1</a:t>
            </a:r>
          </a:p>
        </p:txBody>
      </p:sp>
      <p:sp>
        <p:nvSpPr>
          <p:cNvPr id="37981" name="Text Box 93"/>
          <p:cNvSpPr txBox="1">
            <a:spLocks noChangeArrowheads="1"/>
          </p:cNvSpPr>
          <p:nvPr/>
        </p:nvSpPr>
        <p:spPr bwMode="auto">
          <a:xfrm>
            <a:off x="5659438" y="6540500"/>
            <a:ext cx="349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solidFill>
                  <a:srgbClr val="669900"/>
                </a:solidFill>
                <a:latin typeface="Arial" panose="020B0604020202020204" pitchFamily="34" charset="0"/>
              </a:rPr>
              <a:t>Y</a:t>
            </a:r>
            <a:r>
              <a:rPr lang="en-US" altLang="en-US" sz="1200" baseline="-25000">
                <a:solidFill>
                  <a:srgbClr val="669900"/>
                </a:solidFill>
                <a:latin typeface="Arial" panose="020B0604020202020204" pitchFamily="34" charset="0"/>
              </a:rPr>
              <a:t>1</a:t>
            </a:r>
          </a:p>
        </p:txBody>
      </p:sp>
      <p:sp>
        <p:nvSpPr>
          <p:cNvPr id="37982" name="Line 94"/>
          <p:cNvSpPr>
            <a:spLocks noChangeShapeType="1"/>
          </p:cNvSpPr>
          <p:nvPr/>
        </p:nvSpPr>
        <p:spPr bwMode="auto">
          <a:xfrm>
            <a:off x="4557713" y="4686300"/>
            <a:ext cx="126206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83" name="Arc 95"/>
          <p:cNvSpPr>
            <a:spLocks/>
          </p:cNvSpPr>
          <p:nvPr/>
        </p:nvSpPr>
        <p:spPr bwMode="auto">
          <a:xfrm flipV="1">
            <a:off x="5815013" y="4329113"/>
            <a:ext cx="357187" cy="35718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7984" name="Line 96"/>
          <p:cNvSpPr>
            <a:spLocks noChangeShapeType="1"/>
          </p:cNvSpPr>
          <p:nvPr/>
        </p:nvSpPr>
        <p:spPr bwMode="auto">
          <a:xfrm>
            <a:off x="5405438" y="5534025"/>
            <a:ext cx="409575"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85" name="Arc 97"/>
          <p:cNvSpPr>
            <a:spLocks/>
          </p:cNvSpPr>
          <p:nvPr/>
        </p:nvSpPr>
        <p:spPr bwMode="auto">
          <a:xfrm flipV="1">
            <a:off x="5819775" y="4333875"/>
            <a:ext cx="1196975" cy="1200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7986" name="Line 98"/>
          <p:cNvSpPr>
            <a:spLocks noChangeShapeType="1"/>
          </p:cNvSpPr>
          <p:nvPr/>
        </p:nvSpPr>
        <p:spPr bwMode="auto">
          <a:xfrm>
            <a:off x="4556125" y="6386513"/>
            <a:ext cx="1262063"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87" name="Arc 99"/>
          <p:cNvSpPr>
            <a:spLocks/>
          </p:cNvSpPr>
          <p:nvPr/>
        </p:nvSpPr>
        <p:spPr bwMode="auto">
          <a:xfrm flipV="1">
            <a:off x="5819775" y="4333875"/>
            <a:ext cx="2057400" cy="205263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7988" name="Line 100"/>
          <p:cNvSpPr>
            <a:spLocks noChangeShapeType="1"/>
          </p:cNvSpPr>
          <p:nvPr/>
        </p:nvSpPr>
        <p:spPr bwMode="auto">
          <a:xfrm flipV="1">
            <a:off x="7016750" y="2168525"/>
            <a:ext cx="0" cy="2160588"/>
          </a:xfrm>
          <a:prstGeom prst="line">
            <a:avLst/>
          </a:prstGeom>
          <a:noFill/>
          <a:ln w="9525">
            <a:solidFill>
              <a:schemeClr val="tx1">
                <a:lumMod val="50000"/>
                <a:lumOff val="50000"/>
              </a:schemeClr>
            </a:solidFill>
            <a:round/>
            <a:headEnd/>
            <a:tailEnd/>
          </a:ln>
        </p:spPr>
        <p:txBody>
          <a:bodyPr/>
          <a:lstStyle/>
          <a:p>
            <a:pPr>
              <a:defRPr/>
            </a:pPr>
            <a:endParaRPr lang="en-US"/>
          </a:p>
        </p:txBody>
      </p:sp>
      <p:sp>
        <p:nvSpPr>
          <p:cNvPr id="37989" name="Freeform 101" descr="Light downward diagonal"/>
          <p:cNvSpPr>
            <a:spLocks/>
          </p:cNvSpPr>
          <p:nvPr/>
        </p:nvSpPr>
        <p:spPr bwMode="auto">
          <a:xfrm>
            <a:off x="3798888" y="5119688"/>
            <a:ext cx="1054100" cy="838200"/>
          </a:xfrm>
          <a:custGeom>
            <a:avLst/>
            <a:gdLst>
              <a:gd name="T0" fmla="*/ 0 w 664"/>
              <a:gd name="T1" fmla="*/ 2147483646 h 528"/>
              <a:gd name="T2" fmla="*/ 2147483646 w 664"/>
              <a:gd name="T3" fmla="*/ 0 h 528"/>
              <a:gd name="T4" fmla="*/ 2147483646 w 664"/>
              <a:gd name="T5" fmla="*/ 2147483646 h 528"/>
              <a:gd name="T6" fmla="*/ 2147483646 w 664"/>
              <a:gd name="T7" fmla="*/ 2147483646 h 528"/>
              <a:gd name="T8" fmla="*/ 0 w 664"/>
              <a:gd name="T9" fmla="*/ 2147483646 h 528"/>
              <a:gd name="T10" fmla="*/ 0 60000 65536"/>
              <a:gd name="T11" fmla="*/ 0 60000 65536"/>
              <a:gd name="T12" fmla="*/ 0 60000 65536"/>
              <a:gd name="T13" fmla="*/ 0 60000 65536"/>
              <a:gd name="T14" fmla="*/ 0 60000 65536"/>
              <a:gd name="T15" fmla="*/ 0 w 664"/>
              <a:gd name="T16" fmla="*/ 0 h 528"/>
              <a:gd name="T17" fmla="*/ 664 w 664"/>
              <a:gd name="T18" fmla="*/ 528 h 528"/>
            </a:gdLst>
            <a:ahLst/>
            <a:cxnLst>
              <a:cxn ang="T10">
                <a:pos x="T0" y="T1"/>
              </a:cxn>
              <a:cxn ang="T11">
                <a:pos x="T2" y="T3"/>
              </a:cxn>
              <a:cxn ang="T12">
                <a:pos x="T4" y="T5"/>
              </a:cxn>
              <a:cxn ang="T13">
                <a:pos x="T6" y="T7"/>
              </a:cxn>
              <a:cxn ang="T14">
                <a:pos x="T8" y="T9"/>
              </a:cxn>
            </a:cxnLst>
            <a:rect l="T15" t="T16" r="T17" b="T18"/>
            <a:pathLst>
              <a:path w="664" h="528">
                <a:moveTo>
                  <a:pt x="0" y="261"/>
                </a:moveTo>
                <a:lnTo>
                  <a:pt x="474" y="0"/>
                </a:lnTo>
                <a:lnTo>
                  <a:pt x="664" y="261"/>
                </a:lnTo>
                <a:lnTo>
                  <a:pt x="475" y="528"/>
                </a:lnTo>
                <a:lnTo>
                  <a:pt x="0" y="261"/>
                </a:lnTo>
                <a:close/>
              </a:path>
            </a:pathLst>
          </a:custGeom>
          <a:blipFill dpi="0" rotWithShape="0">
            <a:blip r:embed="rId4"/>
            <a:srcRect/>
            <a:tile tx="0" ty="0" sx="100000" sy="100000" flip="none" algn="tl"/>
          </a:blipFill>
          <a:ln w="9525">
            <a:solidFill>
              <a:schemeClr val="tx1"/>
            </a:solidFill>
            <a:round/>
            <a:headEnd/>
            <a:tailEnd/>
          </a:ln>
        </p:spPr>
        <p:txBody>
          <a:bodyPr/>
          <a:lstStyle/>
          <a:p>
            <a:endParaRPr lang="en-IN"/>
          </a:p>
        </p:txBody>
      </p:sp>
      <p:sp>
        <p:nvSpPr>
          <p:cNvPr id="37990" name="Text Box 102"/>
          <p:cNvSpPr txBox="1">
            <a:spLocks noChangeArrowheads="1"/>
          </p:cNvSpPr>
          <p:nvPr/>
        </p:nvSpPr>
        <p:spPr bwMode="auto">
          <a:xfrm>
            <a:off x="6073775" y="4441825"/>
            <a:ext cx="42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d”</a:t>
            </a:r>
          </a:p>
        </p:txBody>
      </p:sp>
      <p:sp>
        <p:nvSpPr>
          <p:cNvPr id="37991" name="Text Box 103"/>
          <p:cNvSpPr txBox="1">
            <a:spLocks noChangeArrowheads="1"/>
          </p:cNvSpPr>
          <p:nvPr/>
        </p:nvSpPr>
        <p:spPr bwMode="auto">
          <a:xfrm>
            <a:off x="6740525" y="4410075"/>
            <a:ext cx="42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a”</a:t>
            </a:r>
          </a:p>
        </p:txBody>
      </p:sp>
      <p:sp>
        <p:nvSpPr>
          <p:cNvPr id="37992" name="Text Box 104"/>
          <p:cNvSpPr txBox="1">
            <a:spLocks noChangeArrowheads="1"/>
          </p:cNvSpPr>
          <p:nvPr/>
        </p:nvSpPr>
        <p:spPr bwMode="auto">
          <a:xfrm>
            <a:off x="6953250" y="4379913"/>
            <a:ext cx="427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c”</a:t>
            </a:r>
          </a:p>
        </p:txBody>
      </p:sp>
      <p:sp>
        <p:nvSpPr>
          <p:cNvPr id="37993" name="Text Box 105"/>
          <p:cNvSpPr txBox="1">
            <a:spLocks noChangeArrowheads="1"/>
          </p:cNvSpPr>
          <p:nvPr/>
        </p:nvSpPr>
        <p:spPr bwMode="auto">
          <a:xfrm>
            <a:off x="7662863" y="4451350"/>
            <a:ext cx="427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b”</a:t>
            </a:r>
          </a:p>
        </p:txBody>
      </p:sp>
      <p:sp>
        <p:nvSpPr>
          <p:cNvPr id="37995" name="Line 107"/>
          <p:cNvSpPr>
            <a:spLocks noChangeShapeType="1"/>
          </p:cNvSpPr>
          <p:nvPr/>
        </p:nvSpPr>
        <p:spPr bwMode="auto">
          <a:xfrm>
            <a:off x="4557713" y="2384425"/>
            <a:ext cx="2459037"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996" name="Text Box 108"/>
          <p:cNvSpPr txBox="1">
            <a:spLocks noChangeArrowheads="1"/>
          </p:cNvSpPr>
          <p:nvPr/>
        </p:nvSpPr>
        <p:spPr bwMode="auto">
          <a:xfrm>
            <a:off x="6883400" y="1960563"/>
            <a:ext cx="427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o”</a:t>
            </a:r>
          </a:p>
        </p:txBody>
      </p:sp>
      <p:sp>
        <p:nvSpPr>
          <p:cNvPr id="37997" name="Line 109"/>
          <p:cNvSpPr>
            <a:spLocks noChangeShapeType="1"/>
          </p:cNvSpPr>
          <p:nvPr/>
        </p:nvSpPr>
        <p:spPr bwMode="auto">
          <a:xfrm flipV="1">
            <a:off x="6172200" y="2384425"/>
            <a:ext cx="844550" cy="1944688"/>
          </a:xfrm>
          <a:prstGeom prst="line">
            <a:avLst/>
          </a:prstGeom>
          <a:noFill/>
          <a:ln w="9525">
            <a:solidFill>
              <a:schemeClr val="tx1">
                <a:lumMod val="50000"/>
                <a:lumOff val="50000"/>
              </a:schemeClr>
            </a:solidFill>
            <a:round/>
            <a:headEnd/>
            <a:tailEnd/>
          </a:ln>
        </p:spPr>
        <p:txBody>
          <a:bodyPr/>
          <a:lstStyle/>
          <a:p>
            <a:pPr>
              <a:defRPr/>
            </a:pPr>
            <a:endParaRPr lang="en-US"/>
          </a:p>
        </p:txBody>
      </p:sp>
      <p:sp>
        <p:nvSpPr>
          <p:cNvPr id="37998" name="Line 110"/>
          <p:cNvSpPr>
            <a:spLocks noChangeShapeType="1"/>
          </p:cNvSpPr>
          <p:nvPr/>
        </p:nvSpPr>
        <p:spPr bwMode="auto">
          <a:xfrm flipH="1" flipV="1">
            <a:off x="7016750" y="2384425"/>
            <a:ext cx="860425" cy="1949450"/>
          </a:xfrm>
          <a:prstGeom prst="line">
            <a:avLst/>
          </a:prstGeom>
          <a:noFill/>
          <a:ln w="9525">
            <a:solidFill>
              <a:schemeClr val="tx1">
                <a:lumMod val="50000"/>
                <a:lumOff val="50000"/>
              </a:schemeClr>
            </a:solidFill>
            <a:round/>
            <a:headEnd/>
            <a:tailEnd/>
          </a:ln>
        </p:spPr>
        <p:txBody>
          <a:bodyPr/>
          <a:lstStyle/>
          <a:p>
            <a:pPr>
              <a:defRPr/>
            </a:pPr>
            <a:endParaRPr lang="en-US"/>
          </a:p>
        </p:txBody>
      </p:sp>
      <p:sp>
        <p:nvSpPr>
          <p:cNvPr id="37999" name="Line 111"/>
          <p:cNvSpPr>
            <a:spLocks noChangeShapeType="1"/>
          </p:cNvSpPr>
          <p:nvPr/>
        </p:nvSpPr>
        <p:spPr bwMode="auto">
          <a:xfrm>
            <a:off x="4852988" y="3059113"/>
            <a:ext cx="216376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000" name="Line 112"/>
          <p:cNvSpPr>
            <a:spLocks noChangeShapeType="1"/>
          </p:cNvSpPr>
          <p:nvPr/>
        </p:nvSpPr>
        <p:spPr bwMode="auto">
          <a:xfrm>
            <a:off x="4552950" y="3346450"/>
            <a:ext cx="2886075"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001" name="Line 113"/>
          <p:cNvSpPr>
            <a:spLocks noChangeShapeType="1"/>
          </p:cNvSpPr>
          <p:nvPr/>
        </p:nvSpPr>
        <p:spPr bwMode="auto">
          <a:xfrm>
            <a:off x="3733800" y="4105275"/>
            <a:ext cx="3216275" cy="1588"/>
          </a:xfrm>
          <a:prstGeom prst="line">
            <a:avLst/>
          </a:prstGeom>
          <a:noFill/>
          <a:ln w="9525">
            <a:solidFill>
              <a:schemeClr val="accent4">
                <a:lumMod val="75000"/>
              </a:schemeClr>
            </a:solidFill>
            <a:round/>
            <a:headEnd/>
            <a:tailEnd/>
          </a:ln>
        </p:spPr>
        <p:txBody>
          <a:bodyPr/>
          <a:lstStyle/>
          <a:p>
            <a:pPr>
              <a:defRPr/>
            </a:pPr>
            <a:endParaRPr lang="en-US"/>
          </a:p>
        </p:txBody>
      </p:sp>
      <p:sp>
        <p:nvSpPr>
          <p:cNvPr id="38002" name="Oval 114"/>
          <p:cNvSpPr>
            <a:spLocks noChangeArrowheads="1"/>
          </p:cNvSpPr>
          <p:nvPr/>
        </p:nvSpPr>
        <p:spPr bwMode="auto">
          <a:xfrm>
            <a:off x="6992938" y="3028950"/>
            <a:ext cx="46037"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8003" name="Text Box 115"/>
          <p:cNvSpPr txBox="1">
            <a:spLocks noChangeArrowheads="1"/>
          </p:cNvSpPr>
          <p:nvPr/>
        </p:nvSpPr>
        <p:spPr bwMode="auto">
          <a:xfrm>
            <a:off x="6883400" y="2633663"/>
            <a:ext cx="350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3”</a:t>
            </a:r>
          </a:p>
        </p:txBody>
      </p:sp>
      <p:sp>
        <p:nvSpPr>
          <p:cNvPr id="38004" name="Oval 116"/>
          <p:cNvSpPr>
            <a:spLocks noChangeArrowheads="1"/>
          </p:cNvSpPr>
          <p:nvPr/>
        </p:nvSpPr>
        <p:spPr bwMode="auto">
          <a:xfrm>
            <a:off x="7415213" y="3322638"/>
            <a:ext cx="46037" cy="46037"/>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8005" name="Text Box 117"/>
          <p:cNvSpPr txBox="1">
            <a:spLocks noChangeArrowheads="1"/>
          </p:cNvSpPr>
          <p:nvPr/>
        </p:nvSpPr>
        <p:spPr bwMode="auto">
          <a:xfrm>
            <a:off x="7461250" y="3128963"/>
            <a:ext cx="350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2”</a:t>
            </a:r>
          </a:p>
        </p:txBody>
      </p:sp>
      <p:sp>
        <p:nvSpPr>
          <p:cNvPr id="38009" name="Oval 121"/>
          <p:cNvSpPr>
            <a:spLocks noChangeArrowheads="1"/>
          </p:cNvSpPr>
          <p:nvPr/>
        </p:nvSpPr>
        <p:spPr bwMode="auto">
          <a:xfrm>
            <a:off x="6577013" y="3322638"/>
            <a:ext cx="46037" cy="46037"/>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8010" name="Text Box 122"/>
          <p:cNvSpPr txBox="1">
            <a:spLocks noChangeArrowheads="1"/>
          </p:cNvSpPr>
          <p:nvPr/>
        </p:nvSpPr>
        <p:spPr bwMode="auto">
          <a:xfrm>
            <a:off x="6172200" y="3168650"/>
            <a:ext cx="3508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4”</a:t>
            </a:r>
          </a:p>
        </p:txBody>
      </p:sp>
      <p:sp>
        <p:nvSpPr>
          <p:cNvPr id="38011" name="Oval 123"/>
          <p:cNvSpPr>
            <a:spLocks noChangeArrowheads="1"/>
          </p:cNvSpPr>
          <p:nvPr/>
        </p:nvSpPr>
        <p:spPr bwMode="auto">
          <a:xfrm>
            <a:off x="6992938" y="4081463"/>
            <a:ext cx="46037" cy="46037"/>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8012" name="Text Box 124"/>
          <p:cNvSpPr txBox="1">
            <a:spLocks noChangeArrowheads="1"/>
          </p:cNvSpPr>
          <p:nvPr/>
        </p:nvSpPr>
        <p:spPr bwMode="auto">
          <a:xfrm>
            <a:off x="7088188" y="4035425"/>
            <a:ext cx="3508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200">
                <a:latin typeface="Arial" panose="020B0604020202020204" pitchFamily="34" charset="0"/>
              </a:rPr>
              <a:t>1”</a:t>
            </a:r>
          </a:p>
        </p:txBody>
      </p:sp>
      <p:sp>
        <p:nvSpPr>
          <p:cNvPr id="38013" name="Freeform 125"/>
          <p:cNvSpPr>
            <a:spLocks/>
          </p:cNvSpPr>
          <p:nvPr/>
        </p:nvSpPr>
        <p:spPr bwMode="auto">
          <a:xfrm>
            <a:off x="6600825" y="3052763"/>
            <a:ext cx="833438" cy="1052512"/>
          </a:xfrm>
          <a:custGeom>
            <a:avLst/>
            <a:gdLst>
              <a:gd name="T0" fmla="*/ 2147483646 w 525"/>
              <a:gd name="T1" fmla="*/ 0 h 663"/>
              <a:gd name="T2" fmla="*/ 0 w 525"/>
              <a:gd name="T3" fmla="*/ 2147483646 h 663"/>
              <a:gd name="T4" fmla="*/ 2147483646 w 525"/>
              <a:gd name="T5" fmla="*/ 2147483646 h 663"/>
              <a:gd name="T6" fmla="*/ 2147483646 w 525"/>
              <a:gd name="T7" fmla="*/ 2147483646 h 663"/>
              <a:gd name="T8" fmla="*/ 2147483646 w 525"/>
              <a:gd name="T9" fmla="*/ 0 h 663"/>
              <a:gd name="T10" fmla="*/ 0 60000 65536"/>
              <a:gd name="T11" fmla="*/ 0 60000 65536"/>
              <a:gd name="T12" fmla="*/ 0 60000 65536"/>
              <a:gd name="T13" fmla="*/ 0 60000 65536"/>
              <a:gd name="T14" fmla="*/ 0 60000 65536"/>
              <a:gd name="T15" fmla="*/ 0 w 525"/>
              <a:gd name="T16" fmla="*/ 0 h 663"/>
              <a:gd name="T17" fmla="*/ 525 w 525"/>
              <a:gd name="T18" fmla="*/ 663 h 663"/>
            </a:gdLst>
            <a:ahLst/>
            <a:cxnLst>
              <a:cxn ang="T10">
                <a:pos x="T0" y="T1"/>
              </a:cxn>
              <a:cxn ang="T11">
                <a:pos x="T2" y="T3"/>
              </a:cxn>
              <a:cxn ang="T12">
                <a:pos x="T4" y="T5"/>
              </a:cxn>
              <a:cxn ang="T13">
                <a:pos x="T6" y="T7"/>
              </a:cxn>
              <a:cxn ang="T14">
                <a:pos x="T8" y="T9"/>
              </a:cxn>
            </a:cxnLst>
            <a:rect l="T15" t="T16" r="T17" b="T18"/>
            <a:pathLst>
              <a:path w="525" h="663">
                <a:moveTo>
                  <a:pt x="261" y="0"/>
                </a:moveTo>
                <a:lnTo>
                  <a:pt x="0" y="183"/>
                </a:lnTo>
                <a:lnTo>
                  <a:pt x="261" y="663"/>
                </a:lnTo>
                <a:lnTo>
                  <a:pt x="525" y="183"/>
                </a:lnTo>
                <a:lnTo>
                  <a:pt x="261" y="0"/>
                </a:lnTo>
                <a:close/>
              </a:path>
            </a:pathLst>
          </a:custGeom>
          <a:solidFill>
            <a:schemeClr val="accent1">
              <a:alpha val="0"/>
            </a:schemeClr>
          </a:solidFill>
          <a:ln w="22225">
            <a:solidFill>
              <a:schemeClr val="tx1"/>
            </a:solidFill>
            <a:round/>
            <a:headEnd/>
            <a:tailEnd/>
          </a:ln>
        </p:spPr>
        <p:txBody>
          <a:bodyPr/>
          <a:lstStyle/>
          <a:p>
            <a:endParaRPr lang="en-IN"/>
          </a:p>
        </p:txBody>
      </p:sp>
      <p:sp>
        <p:nvSpPr>
          <p:cNvPr id="38014" name="Line 126"/>
          <p:cNvSpPr>
            <a:spLocks noChangeShapeType="1"/>
          </p:cNvSpPr>
          <p:nvPr/>
        </p:nvSpPr>
        <p:spPr bwMode="auto">
          <a:xfrm flipH="1">
            <a:off x="6172200" y="3346450"/>
            <a:ext cx="428625" cy="98266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8015" name="Line 127"/>
          <p:cNvSpPr>
            <a:spLocks noChangeShapeType="1"/>
          </p:cNvSpPr>
          <p:nvPr/>
        </p:nvSpPr>
        <p:spPr bwMode="auto">
          <a:xfrm flipV="1">
            <a:off x="7016750" y="4103688"/>
            <a:ext cx="0" cy="23018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8016" name="Line 128"/>
          <p:cNvSpPr>
            <a:spLocks noChangeShapeType="1"/>
          </p:cNvSpPr>
          <p:nvPr/>
        </p:nvSpPr>
        <p:spPr bwMode="auto">
          <a:xfrm>
            <a:off x="7439025" y="3346450"/>
            <a:ext cx="438150" cy="98742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8017" name="Line 129"/>
          <p:cNvSpPr>
            <a:spLocks noChangeShapeType="1"/>
          </p:cNvSpPr>
          <p:nvPr/>
        </p:nvSpPr>
        <p:spPr bwMode="auto">
          <a:xfrm flipV="1">
            <a:off x="6172200" y="4329113"/>
            <a:ext cx="1704975" cy="476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8018" name="Line 130"/>
          <p:cNvSpPr>
            <a:spLocks noChangeShapeType="1"/>
          </p:cNvSpPr>
          <p:nvPr/>
        </p:nvSpPr>
        <p:spPr bwMode="auto">
          <a:xfrm>
            <a:off x="7016750" y="3052763"/>
            <a:ext cx="0" cy="10541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8019" name="Freeform 131" descr="Light upward diagonal"/>
          <p:cNvSpPr>
            <a:spLocks/>
          </p:cNvSpPr>
          <p:nvPr/>
        </p:nvSpPr>
        <p:spPr bwMode="auto">
          <a:xfrm>
            <a:off x="6600825" y="3049588"/>
            <a:ext cx="833438" cy="1054100"/>
          </a:xfrm>
          <a:custGeom>
            <a:avLst/>
            <a:gdLst>
              <a:gd name="T0" fmla="*/ 2147483646 w 525"/>
              <a:gd name="T1" fmla="*/ 0 h 663"/>
              <a:gd name="T2" fmla="*/ 0 w 525"/>
              <a:gd name="T3" fmla="*/ 2147483646 h 663"/>
              <a:gd name="T4" fmla="*/ 2147483646 w 525"/>
              <a:gd name="T5" fmla="*/ 2147483646 h 663"/>
              <a:gd name="T6" fmla="*/ 2147483646 w 525"/>
              <a:gd name="T7" fmla="*/ 2147483646 h 663"/>
              <a:gd name="T8" fmla="*/ 2147483646 w 525"/>
              <a:gd name="T9" fmla="*/ 0 h 663"/>
              <a:gd name="T10" fmla="*/ 0 60000 65536"/>
              <a:gd name="T11" fmla="*/ 0 60000 65536"/>
              <a:gd name="T12" fmla="*/ 0 60000 65536"/>
              <a:gd name="T13" fmla="*/ 0 60000 65536"/>
              <a:gd name="T14" fmla="*/ 0 60000 65536"/>
              <a:gd name="T15" fmla="*/ 0 w 525"/>
              <a:gd name="T16" fmla="*/ 0 h 663"/>
              <a:gd name="T17" fmla="*/ 525 w 525"/>
              <a:gd name="T18" fmla="*/ 663 h 663"/>
            </a:gdLst>
            <a:ahLst/>
            <a:cxnLst>
              <a:cxn ang="T10">
                <a:pos x="T0" y="T1"/>
              </a:cxn>
              <a:cxn ang="T11">
                <a:pos x="T2" y="T3"/>
              </a:cxn>
              <a:cxn ang="T12">
                <a:pos x="T4" y="T5"/>
              </a:cxn>
              <a:cxn ang="T13">
                <a:pos x="T6" y="T7"/>
              </a:cxn>
              <a:cxn ang="T14">
                <a:pos x="T8" y="T9"/>
              </a:cxn>
            </a:cxnLst>
            <a:rect l="T15" t="T16" r="T17" b="T18"/>
            <a:pathLst>
              <a:path w="525" h="663">
                <a:moveTo>
                  <a:pt x="261" y="0"/>
                </a:moveTo>
                <a:lnTo>
                  <a:pt x="0" y="183"/>
                </a:lnTo>
                <a:lnTo>
                  <a:pt x="261" y="663"/>
                </a:lnTo>
                <a:lnTo>
                  <a:pt x="525" y="183"/>
                </a:lnTo>
                <a:lnTo>
                  <a:pt x="261" y="0"/>
                </a:lnTo>
                <a:close/>
              </a:path>
            </a:pathLst>
          </a:custGeom>
          <a:blipFill dpi="0" rotWithShape="0">
            <a:blip r:embed="rId5"/>
            <a:srcRect/>
            <a:tile tx="0" ty="0" sx="100000" sy="100000" flip="none" algn="tl"/>
          </a:blipFill>
          <a:ln w="22225">
            <a:solidFill>
              <a:schemeClr val="tx1"/>
            </a:solidFill>
            <a:round/>
            <a:headEnd/>
            <a:tailEnd/>
          </a:ln>
        </p:spPr>
        <p:txBody>
          <a:bodyPr/>
          <a:lstStyle/>
          <a:p>
            <a:endParaRPr lang="en-IN"/>
          </a:p>
        </p:txBody>
      </p:sp>
      <p:sp>
        <p:nvSpPr>
          <p:cNvPr id="120" name="AutoShape 53"/>
          <p:cNvSpPr>
            <a:spLocks noChangeArrowheads="1"/>
          </p:cNvSpPr>
          <p:nvPr/>
        </p:nvSpPr>
        <p:spPr bwMode="auto">
          <a:xfrm>
            <a:off x="3697288" y="4681538"/>
            <a:ext cx="1700212" cy="1700212"/>
          </a:xfrm>
          <a:prstGeom prst="diamond">
            <a:avLst/>
          </a:prstGeom>
          <a:solidFill>
            <a:schemeClr val="accent1">
              <a:alpha val="0"/>
            </a:schemeClr>
          </a:solidFill>
          <a:ln w="222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a:latin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9BAF0E23-E9C3-463D-88C4-494081429E87}"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26"/>
                                        </p:tgtEl>
                                        <p:attrNameLst>
                                          <p:attrName>style.visibility</p:attrName>
                                        </p:attrNameLst>
                                      </p:cBhvr>
                                      <p:to>
                                        <p:strVal val="visible"/>
                                      </p:to>
                                    </p:set>
                                    <p:anim calcmode="lin" valueType="num">
                                      <p:cBhvr additive="base">
                                        <p:cTn id="7" dur="500" fill="hold"/>
                                        <p:tgtEl>
                                          <p:spTgt spid="37926"/>
                                        </p:tgtEl>
                                        <p:attrNameLst>
                                          <p:attrName>ppt_x</p:attrName>
                                        </p:attrNameLst>
                                      </p:cBhvr>
                                      <p:tavLst>
                                        <p:tav tm="0">
                                          <p:val>
                                            <p:strVal val="0-#ppt_w/2"/>
                                          </p:val>
                                        </p:tav>
                                        <p:tav tm="100000">
                                          <p:val>
                                            <p:strVal val="#ppt_x"/>
                                          </p:val>
                                        </p:tav>
                                      </p:tavLst>
                                    </p:anim>
                                    <p:anim calcmode="lin" valueType="num">
                                      <p:cBhvr additive="base">
                                        <p:cTn id="8" dur="500" fill="hold"/>
                                        <p:tgtEl>
                                          <p:spTgt spid="379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37928"/>
                                        </p:tgtEl>
                                        <p:attrNameLst>
                                          <p:attrName>style.visibility</p:attrName>
                                        </p:attrNameLst>
                                      </p:cBhvr>
                                      <p:to>
                                        <p:strVal val="visible"/>
                                      </p:to>
                                    </p:set>
                                    <p:animEffect transition="in" filter="wipe(up)">
                                      <p:cBhvr>
                                        <p:cTn id="13" dur="500"/>
                                        <p:tgtEl>
                                          <p:spTgt spid="379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7929"/>
                                        </p:tgtEl>
                                        <p:attrNameLst>
                                          <p:attrName>style.visibility</p:attrName>
                                        </p:attrNameLst>
                                      </p:cBhvr>
                                      <p:to>
                                        <p:strVal val="visible"/>
                                      </p:to>
                                    </p:set>
                                    <p:animEffect transition="in" filter="wipe(down)">
                                      <p:cBhvr>
                                        <p:cTn id="18" dur="500"/>
                                        <p:tgtEl>
                                          <p:spTgt spid="379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37930"/>
                                        </p:tgtEl>
                                        <p:attrNameLst>
                                          <p:attrName>style.visibility</p:attrName>
                                        </p:attrNameLst>
                                      </p:cBhvr>
                                      <p:to>
                                        <p:strVal val="visible"/>
                                      </p:to>
                                    </p:set>
                                    <p:animEffect transition="in" filter="wipe(down)">
                                      <p:cBhvr>
                                        <p:cTn id="23" dur="500"/>
                                        <p:tgtEl>
                                          <p:spTgt spid="379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37931"/>
                                        </p:tgtEl>
                                        <p:attrNameLst>
                                          <p:attrName>style.visibility</p:attrName>
                                        </p:attrNameLst>
                                      </p:cBhvr>
                                      <p:to>
                                        <p:strVal val="visible"/>
                                      </p:to>
                                    </p:set>
                                    <p:animEffect transition="in" filter="wipe(up)">
                                      <p:cBhvr>
                                        <p:cTn id="28" dur="500"/>
                                        <p:tgtEl>
                                          <p:spTgt spid="3793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7936"/>
                                        </p:tgtEl>
                                        <p:attrNameLst>
                                          <p:attrName>style.visibility</p:attrName>
                                        </p:attrNameLst>
                                      </p:cBhvr>
                                      <p:to>
                                        <p:strVal val="visible"/>
                                      </p:to>
                                    </p:set>
                                    <p:anim calcmode="lin" valueType="num">
                                      <p:cBhvr additive="base">
                                        <p:cTn id="33" dur="500" fill="hold"/>
                                        <p:tgtEl>
                                          <p:spTgt spid="37936"/>
                                        </p:tgtEl>
                                        <p:attrNameLst>
                                          <p:attrName>ppt_x</p:attrName>
                                        </p:attrNameLst>
                                      </p:cBhvr>
                                      <p:tavLst>
                                        <p:tav tm="0">
                                          <p:val>
                                            <p:strVal val="0-#ppt_w/2"/>
                                          </p:val>
                                        </p:tav>
                                        <p:tav tm="100000">
                                          <p:val>
                                            <p:strVal val="#ppt_x"/>
                                          </p:val>
                                        </p:tav>
                                      </p:tavLst>
                                    </p:anim>
                                    <p:anim calcmode="lin" valueType="num">
                                      <p:cBhvr additive="base">
                                        <p:cTn id="34" dur="500" fill="hold"/>
                                        <p:tgtEl>
                                          <p:spTgt spid="3793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37932"/>
                                        </p:tgtEl>
                                        <p:attrNameLst>
                                          <p:attrName>style.visibility</p:attrName>
                                        </p:attrNameLst>
                                      </p:cBhvr>
                                      <p:to>
                                        <p:strVal val="visible"/>
                                      </p:to>
                                    </p:set>
                                    <p:animEffect transition="in" filter="wipe(up)">
                                      <p:cBhvr>
                                        <p:cTn id="39" dur="500"/>
                                        <p:tgtEl>
                                          <p:spTgt spid="3793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37937"/>
                                        </p:tgtEl>
                                        <p:attrNameLst>
                                          <p:attrName>style.visibility</p:attrName>
                                        </p:attrNameLst>
                                      </p:cBhvr>
                                      <p:to>
                                        <p:strVal val="visible"/>
                                      </p:to>
                                    </p:set>
                                    <p:anim calcmode="lin" valueType="num">
                                      <p:cBhvr additive="base">
                                        <p:cTn id="44" dur="500" fill="hold"/>
                                        <p:tgtEl>
                                          <p:spTgt spid="37937"/>
                                        </p:tgtEl>
                                        <p:attrNameLst>
                                          <p:attrName>ppt_x</p:attrName>
                                        </p:attrNameLst>
                                      </p:cBhvr>
                                      <p:tavLst>
                                        <p:tav tm="0">
                                          <p:val>
                                            <p:strVal val="0-#ppt_w/2"/>
                                          </p:val>
                                        </p:tav>
                                        <p:tav tm="100000">
                                          <p:val>
                                            <p:strVal val="#ppt_x"/>
                                          </p:val>
                                        </p:tav>
                                      </p:tavLst>
                                    </p:anim>
                                    <p:anim calcmode="lin" valueType="num">
                                      <p:cBhvr additive="base">
                                        <p:cTn id="45" dur="500" fill="hold"/>
                                        <p:tgtEl>
                                          <p:spTgt spid="3793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37933"/>
                                        </p:tgtEl>
                                        <p:attrNameLst>
                                          <p:attrName>style.visibility</p:attrName>
                                        </p:attrNameLst>
                                      </p:cBhvr>
                                      <p:to>
                                        <p:strVal val="visible"/>
                                      </p:to>
                                    </p:set>
                                    <p:animEffect transition="in" filter="wipe(right)">
                                      <p:cBhvr>
                                        <p:cTn id="50" dur="500"/>
                                        <p:tgtEl>
                                          <p:spTgt spid="3793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37934"/>
                                        </p:tgtEl>
                                        <p:attrNameLst>
                                          <p:attrName>style.visibility</p:attrName>
                                        </p:attrNameLst>
                                      </p:cBhvr>
                                      <p:to>
                                        <p:strVal val="visible"/>
                                      </p:to>
                                    </p:set>
                                    <p:animEffect transition="in" filter="wipe(up)">
                                      <p:cBhvr>
                                        <p:cTn id="55" dur="500"/>
                                        <p:tgtEl>
                                          <p:spTgt spid="3793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37935"/>
                                        </p:tgtEl>
                                        <p:attrNameLst>
                                          <p:attrName>style.visibility</p:attrName>
                                        </p:attrNameLst>
                                      </p:cBhvr>
                                      <p:to>
                                        <p:strVal val="visible"/>
                                      </p:to>
                                    </p:set>
                                    <p:animEffect transition="in" filter="wipe(left)">
                                      <p:cBhvr>
                                        <p:cTn id="60" dur="500"/>
                                        <p:tgtEl>
                                          <p:spTgt spid="3793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7938"/>
                                        </p:tgtEl>
                                        <p:attrNameLst>
                                          <p:attrName>style.visibility</p:attrName>
                                        </p:attrNameLst>
                                      </p:cBhvr>
                                      <p:to>
                                        <p:strVal val="visible"/>
                                      </p:to>
                                    </p:set>
                                    <p:anim calcmode="lin" valueType="num">
                                      <p:cBhvr additive="base">
                                        <p:cTn id="65" dur="500" fill="hold"/>
                                        <p:tgtEl>
                                          <p:spTgt spid="37938"/>
                                        </p:tgtEl>
                                        <p:attrNameLst>
                                          <p:attrName>ppt_x</p:attrName>
                                        </p:attrNameLst>
                                      </p:cBhvr>
                                      <p:tavLst>
                                        <p:tav tm="0">
                                          <p:val>
                                            <p:strVal val="0-#ppt_w/2"/>
                                          </p:val>
                                        </p:tav>
                                        <p:tav tm="100000">
                                          <p:val>
                                            <p:strVal val="#ppt_x"/>
                                          </p:val>
                                        </p:tav>
                                      </p:tavLst>
                                    </p:anim>
                                    <p:anim calcmode="lin" valueType="num">
                                      <p:cBhvr additive="base">
                                        <p:cTn id="66" dur="500" fill="hold"/>
                                        <p:tgtEl>
                                          <p:spTgt spid="37938"/>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7939"/>
                                        </p:tgtEl>
                                        <p:attrNameLst>
                                          <p:attrName>style.visibility</p:attrName>
                                        </p:attrNameLst>
                                      </p:cBhvr>
                                      <p:to>
                                        <p:strVal val="visible"/>
                                      </p:to>
                                    </p:set>
                                    <p:anim calcmode="lin" valueType="num">
                                      <p:cBhvr additive="base">
                                        <p:cTn id="71" dur="500" fill="hold"/>
                                        <p:tgtEl>
                                          <p:spTgt spid="37939"/>
                                        </p:tgtEl>
                                        <p:attrNameLst>
                                          <p:attrName>ppt_x</p:attrName>
                                        </p:attrNameLst>
                                      </p:cBhvr>
                                      <p:tavLst>
                                        <p:tav tm="0">
                                          <p:val>
                                            <p:strVal val="0-#ppt_w/2"/>
                                          </p:val>
                                        </p:tav>
                                        <p:tav tm="100000">
                                          <p:val>
                                            <p:strVal val="#ppt_x"/>
                                          </p:val>
                                        </p:tav>
                                      </p:tavLst>
                                    </p:anim>
                                    <p:anim calcmode="lin" valueType="num">
                                      <p:cBhvr additive="base">
                                        <p:cTn id="72" dur="500" fill="hold"/>
                                        <p:tgtEl>
                                          <p:spTgt spid="37939"/>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7940"/>
                                        </p:tgtEl>
                                        <p:attrNameLst>
                                          <p:attrName>style.visibility</p:attrName>
                                        </p:attrNameLst>
                                      </p:cBhvr>
                                      <p:to>
                                        <p:strVal val="visible"/>
                                      </p:to>
                                    </p:set>
                                    <p:animEffect transition="in" filter="wipe(left)">
                                      <p:cBhvr>
                                        <p:cTn id="77" dur="3000"/>
                                        <p:tgtEl>
                                          <p:spTgt spid="379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2" fill="hold" nodeType="clickEffect">
                                  <p:stCondLst>
                                    <p:cond delay="0"/>
                                  </p:stCondLst>
                                  <p:childTnLst>
                                    <p:set>
                                      <p:cBhvr>
                                        <p:cTn id="81" dur="1" fill="hold">
                                          <p:stCondLst>
                                            <p:cond delay="0"/>
                                          </p:stCondLst>
                                        </p:cTn>
                                        <p:tgtEl>
                                          <p:spTgt spid="37942"/>
                                        </p:tgtEl>
                                        <p:attrNameLst>
                                          <p:attrName>style.visibility</p:attrName>
                                        </p:attrNameLst>
                                      </p:cBhvr>
                                      <p:to>
                                        <p:strVal val="visible"/>
                                      </p:to>
                                    </p:set>
                                    <p:animEffect transition="in" filter="wipe(right)">
                                      <p:cBhvr>
                                        <p:cTn id="82" dur="500"/>
                                        <p:tgtEl>
                                          <p:spTgt spid="3794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37943"/>
                                        </p:tgtEl>
                                        <p:attrNameLst>
                                          <p:attrName>style.visibility</p:attrName>
                                        </p:attrNameLst>
                                      </p:cBhvr>
                                      <p:to>
                                        <p:strVal val="visible"/>
                                      </p:to>
                                    </p:set>
                                    <p:animEffect transition="in" filter="wipe(down)">
                                      <p:cBhvr>
                                        <p:cTn id="87" dur="500"/>
                                        <p:tgtEl>
                                          <p:spTgt spid="3794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nodeType="clickEffect">
                                  <p:stCondLst>
                                    <p:cond delay="0"/>
                                  </p:stCondLst>
                                  <p:childTnLst>
                                    <p:set>
                                      <p:cBhvr>
                                        <p:cTn id="91" dur="1" fill="hold">
                                          <p:stCondLst>
                                            <p:cond delay="0"/>
                                          </p:stCondLst>
                                        </p:cTn>
                                        <p:tgtEl>
                                          <p:spTgt spid="37944"/>
                                        </p:tgtEl>
                                        <p:attrNameLst>
                                          <p:attrName>style.visibility</p:attrName>
                                        </p:attrNameLst>
                                      </p:cBhvr>
                                      <p:to>
                                        <p:strVal val="visible"/>
                                      </p:to>
                                    </p:set>
                                    <p:animEffect transition="in" filter="wipe(right)">
                                      <p:cBhvr>
                                        <p:cTn id="92" dur="500"/>
                                        <p:tgtEl>
                                          <p:spTgt spid="379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nodeType="clickEffect">
                                  <p:stCondLst>
                                    <p:cond delay="0"/>
                                  </p:stCondLst>
                                  <p:childTnLst>
                                    <p:set>
                                      <p:cBhvr>
                                        <p:cTn id="96" dur="1" fill="hold">
                                          <p:stCondLst>
                                            <p:cond delay="0"/>
                                          </p:stCondLst>
                                        </p:cTn>
                                        <p:tgtEl>
                                          <p:spTgt spid="37945"/>
                                        </p:tgtEl>
                                        <p:attrNameLst>
                                          <p:attrName>style.visibility</p:attrName>
                                        </p:attrNameLst>
                                      </p:cBhvr>
                                      <p:to>
                                        <p:strVal val="visible"/>
                                      </p:to>
                                    </p:set>
                                    <p:animEffect transition="in" filter="wipe(up)">
                                      <p:cBhvr>
                                        <p:cTn id="97" dur="500"/>
                                        <p:tgtEl>
                                          <p:spTgt spid="3794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7946"/>
                                        </p:tgtEl>
                                        <p:attrNameLst>
                                          <p:attrName>style.visibility</p:attrName>
                                        </p:attrNameLst>
                                      </p:cBhvr>
                                      <p:to>
                                        <p:strVal val="visible"/>
                                      </p:to>
                                    </p:set>
                                    <p:animEffect transition="in" filter="wipe(down)">
                                      <p:cBhvr>
                                        <p:cTn id="102" dur="500"/>
                                        <p:tgtEl>
                                          <p:spTgt spid="3794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37947"/>
                                        </p:tgtEl>
                                        <p:attrNameLst>
                                          <p:attrName>style.visibility</p:attrName>
                                        </p:attrNameLst>
                                      </p:cBhvr>
                                      <p:to>
                                        <p:strVal val="visible"/>
                                      </p:to>
                                    </p:set>
                                    <p:animEffect transition="in" filter="wipe(down)">
                                      <p:cBhvr>
                                        <p:cTn id="107" dur="500"/>
                                        <p:tgtEl>
                                          <p:spTgt spid="3794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37948"/>
                                        </p:tgtEl>
                                        <p:attrNameLst>
                                          <p:attrName>style.visibility</p:attrName>
                                        </p:attrNameLst>
                                      </p:cBhvr>
                                      <p:to>
                                        <p:strVal val="visible"/>
                                      </p:to>
                                    </p:set>
                                    <p:animEffect transition="in" filter="wipe(down)">
                                      <p:cBhvr>
                                        <p:cTn id="112" dur="500"/>
                                        <p:tgtEl>
                                          <p:spTgt spid="3794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7949"/>
                                        </p:tgtEl>
                                        <p:attrNameLst>
                                          <p:attrName>style.visibility</p:attrName>
                                        </p:attrNameLst>
                                      </p:cBhvr>
                                      <p:to>
                                        <p:strVal val="visible"/>
                                      </p:to>
                                    </p:set>
                                    <p:animEffect transition="in" filter="wipe(down)">
                                      <p:cBhvr>
                                        <p:cTn id="117" dur="500"/>
                                        <p:tgtEl>
                                          <p:spTgt spid="3794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7950"/>
                                        </p:tgtEl>
                                        <p:attrNameLst>
                                          <p:attrName>style.visibility</p:attrName>
                                        </p:attrNameLst>
                                      </p:cBhvr>
                                      <p:to>
                                        <p:strVal val="visible"/>
                                      </p:to>
                                    </p:set>
                                    <p:animEffect transition="in" filter="wipe(down)">
                                      <p:cBhvr>
                                        <p:cTn id="122" dur="500"/>
                                        <p:tgtEl>
                                          <p:spTgt spid="3795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7951"/>
                                        </p:tgtEl>
                                        <p:attrNameLst>
                                          <p:attrName>style.visibility</p:attrName>
                                        </p:attrNameLst>
                                      </p:cBhvr>
                                      <p:to>
                                        <p:strVal val="visible"/>
                                      </p:to>
                                    </p:set>
                                    <p:animEffect transition="in" filter="wipe(down)">
                                      <p:cBhvr>
                                        <p:cTn id="127" dur="500"/>
                                        <p:tgtEl>
                                          <p:spTgt spid="3795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7952"/>
                                        </p:tgtEl>
                                        <p:attrNameLst>
                                          <p:attrName>style.visibility</p:attrName>
                                        </p:attrNameLst>
                                      </p:cBhvr>
                                      <p:to>
                                        <p:strVal val="visible"/>
                                      </p:to>
                                    </p:set>
                                    <p:animEffect transition="in" filter="wipe(down)">
                                      <p:cBhvr>
                                        <p:cTn id="132" dur="500"/>
                                        <p:tgtEl>
                                          <p:spTgt spid="37952"/>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37953"/>
                                        </p:tgtEl>
                                        <p:attrNameLst>
                                          <p:attrName>style.visibility</p:attrName>
                                        </p:attrNameLst>
                                      </p:cBhvr>
                                      <p:to>
                                        <p:strVal val="visible"/>
                                      </p:to>
                                    </p:set>
                                    <p:animEffect transition="in" filter="wipe(down)">
                                      <p:cBhvr>
                                        <p:cTn id="137" dur="500"/>
                                        <p:tgtEl>
                                          <p:spTgt spid="37953"/>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1" fill="hold" nodeType="clickEffect">
                                  <p:stCondLst>
                                    <p:cond delay="0"/>
                                  </p:stCondLst>
                                  <p:childTnLst>
                                    <p:set>
                                      <p:cBhvr>
                                        <p:cTn id="141" dur="1" fill="hold">
                                          <p:stCondLst>
                                            <p:cond delay="0"/>
                                          </p:stCondLst>
                                        </p:cTn>
                                        <p:tgtEl>
                                          <p:spTgt spid="37954"/>
                                        </p:tgtEl>
                                        <p:attrNameLst>
                                          <p:attrName>style.visibility</p:attrName>
                                        </p:attrNameLst>
                                      </p:cBhvr>
                                      <p:to>
                                        <p:strVal val="visible"/>
                                      </p:to>
                                    </p:set>
                                    <p:animEffect transition="in" filter="wipe(up)">
                                      <p:cBhvr>
                                        <p:cTn id="142" dur="500"/>
                                        <p:tgtEl>
                                          <p:spTgt spid="3795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1" fill="hold" nodeType="clickEffect">
                                  <p:stCondLst>
                                    <p:cond delay="0"/>
                                  </p:stCondLst>
                                  <p:childTnLst>
                                    <p:set>
                                      <p:cBhvr>
                                        <p:cTn id="146" dur="1" fill="hold">
                                          <p:stCondLst>
                                            <p:cond delay="0"/>
                                          </p:stCondLst>
                                        </p:cTn>
                                        <p:tgtEl>
                                          <p:spTgt spid="37955"/>
                                        </p:tgtEl>
                                        <p:attrNameLst>
                                          <p:attrName>style.visibility</p:attrName>
                                        </p:attrNameLst>
                                      </p:cBhvr>
                                      <p:to>
                                        <p:strVal val="visible"/>
                                      </p:to>
                                    </p:set>
                                    <p:animEffect transition="in" filter="wipe(up)">
                                      <p:cBhvr>
                                        <p:cTn id="147" dur="500"/>
                                        <p:tgtEl>
                                          <p:spTgt spid="37955"/>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1" fill="hold" nodeType="clickEffect">
                                  <p:stCondLst>
                                    <p:cond delay="0"/>
                                  </p:stCondLst>
                                  <p:childTnLst>
                                    <p:set>
                                      <p:cBhvr>
                                        <p:cTn id="151" dur="1" fill="hold">
                                          <p:stCondLst>
                                            <p:cond delay="0"/>
                                          </p:stCondLst>
                                        </p:cTn>
                                        <p:tgtEl>
                                          <p:spTgt spid="37956"/>
                                        </p:tgtEl>
                                        <p:attrNameLst>
                                          <p:attrName>style.visibility</p:attrName>
                                        </p:attrNameLst>
                                      </p:cBhvr>
                                      <p:to>
                                        <p:strVal val="visible"/>
                                      </p:to>
                                    </p:set>
                                    <p:animEffect transition="in" filter="wipe(up)">
                                      <p:cBhvr>
                                        <p:cTn id="152" dur="500"/>
                                        <p:tgtEl>
                                          <p:spTgt spid="37956"/>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37957"/>
                                        </p:tgtEl>
                                        <p:attrNameLst>
                                          <p:attrName>style.visibility</p:attrName>
                                        </p:attrNameLst>
                                      </p:cBhvr>
                                      <p:to>
                                        <p:strVal val="visible"/>
                                      </p:to>
                                    </p:set>
                                    <p:animEffect transition="in" filter="wipe(left)">
                                      <p:cBhvr>
                                        <p:cTn id="157" dur="500"/>
                                        <p:tgtEl>
                                          <p:spTgt spid="37957"/>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4" fill="hold" nodeType="clickEffect">
                                  <p:stCondLst>
                                    <p:cond delay="0"/>
                                  </p:stCondLst>
                                  <p:childTnLst>
                                    <p:set>
                                      <p:cBhvr>
                                        <p:cTn id="161" dur="1" fill="hold">
                                          <p:stCondLst>
                                            <p:cond delay="0"/>
                                          </p:stCondLst>
                                        </p:cTn>
                                        <p:tgtEl>
                                          <p:spTgt spid="37958"/>
                                        </p:tgtEl>
                                        <p:attrNameLst>
                                          <p:attrName>style.visibility</p:attrName>
                                        </p:attrNameLst>
                                      </p:cBhvr>
                                      <p:to>
                                        <p:strVal val="visible"/>
                                      </p:to>
                                    </p:set>
                                    <p:animEffect transition="in" filter="wipe(down)">
                                      <p:cBhvr>
                                        <p:cTn id="162" dur="500"/>
                                        <p:tgtEl>
                                          <p:spTgt spid="37958"/>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4" fill="hold" nodeType="clickEffect">
                                  <p:stCondLst>
                                    <p:cond delay="0"/>
                                  </p:stCondLst>
                                  <p:childTnLst>
                                    <p:set>
                                      <p:cBhvr>
                                        <p:cTn id="166" dur="1" fill="hold">
                                          <p:stCondLst>
                                            <p:cond delay="0"/>
                                          </p:stCondLst>
                                        </p:cTn>
                                        <p:tgtEl>
                                          <p:spTgt spid="37959"/>
                                        </p:tgtEl>
                                        <p:attrNameLst>
                                          <p:attrName>style.visibility</p:attrName>
                                        </p:attrNameLst>
                                      </p:cBhvr>
                                      <p:to>
                                        <p:strVal val="visible"/>
                                      </p:to>
                                    </p:set>
                                    <p:animEffect transition="in" filter="wipe(down)">
                                      <p:cBhvr>
                                        <p:cTn id="167" dur="500"/>
                                        <p:tgtEl>
                                          <p:spTgt spid="37959"/>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4" fill="hold" nodeType="clickEffect">
                                  <p:stCondLst>
                                    <p:cond delay="0"/>
                                  </p:stCondLst>
                                  <p:iterate type="lt">
                                    <p:tmPct val="0"/>
                                  </p:iterate>
                                  <p:childTnLst>
                                    <p:set>
                                      <p:cBhvr>
                                        <p:cTn id="171" dur="1" fill="hold">
                                          <p:stCondLst>
                                            <p:cond delay="0"/>
                                          </p:stCondLst>
                                        </p:cTn>
                                        <p:tgtEl>
                                          <p:spTgt spid="37960"/>
                                        </p:tgtEl>
                                        <p:attrNameLst>
                                          <p:attrName>style.visibility</p:attrName>
                                        </p:attrNameLst>
                                      </p:cBhvr>
                                      <p:to>
                                        <p:strVal val="visible"/>
                                      </p:to>
                                    </p:set>
                                    <p:animEffect transition="in" filter="wipe(down)">
                                      <p:cBhvr>
                                        <p:cTn id="172" dur="500"/>
                                        <p:tgtEl>
                                          <p:spTgt spid="37960"/>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6" fill="hold" grpId="0" nodeType="clickEffect">
                                  <p:stCondLst>
                                    <p:cond delay="0"/>
                                  </p:stCondLst>
                                  <p:childTnLst>
                                    <p:set>
                                      <p:cBhvr>
                                        <p:cTn id="176" dur="1" fill="hold">
                                          <p:stCondLst>
                                            <p:cond delay="0"/>
                                          </p:stCondLst>
                                        </p:cTn>
                                        <p:tgtEl>
                                          <p:spTgt spid="37964"/>
                                        </p:tgtEl>
                                        <p:attrNameLst>
                                          <p:attrName>style.visibility</p:attrName>
                                        </p:attrNameLst>
                                      </p:cBhvr>
                                      <p:to>
                                        <p:strVal val="visible"/>
                                      </p:to>
                                    </p:set>
                                    <p:anim calcmode="lin" valueType="num">
                                      <p:cBhvr additive="base">
                                        <p:cTn id="177" dur="500" fill="hold"/>
                                        <p:tgtEl>
                                          <p:spTgt spid="37964"/>
                                        </p:tgtEl>
                                        <p:attrNameLst>
                                          <p:attrName>ppt_x</p:attrName>
                                        </p:attrNameLst>
                                      </p:cBhvr>
                                      <p:tavLst>
                                        <p:tav tm="0">
                                          <p:val>
                                            <p:strVal val="1+#ppt_w/2"/>
                                          </p:val>
                                        </p:tav>
                                        <p:tav tm="100000">
                                          <p:val>
                                            <p:strVal val="#ppt_x"/>
                                          </p:val>
                                        </p:tav>
                                      </p:tavLst>
                                    </p:anim>
                                    <p:anim calcmode="lin" valueType="num">
                                      <p:cBhvr additive="base">
                                        <p:cTn id="178" dur="500" fill="hold"/>
                                        <p:tgtEl>
                                          <p:spTgt spid="37964"/>
                                        </p:tgtEl>
                                        <p:attrNameLst>
                                          <p:attrName>ppt_y</p:attrName>
                                        </p:attrNameLst>
                                      </p:cBhvr>
                                      <p:tavLst>
                                        <p:tav tm="0">
                                          <p:val>
                                            <p:strVal val="1+#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4" fill="hold" grpId="0" nodeType="clickEffect">
                                  <p:stCondLst>
                                    <p:cond delay="0"/>
                                  </p:stCondLst>
                                  <p:childTnLst>
                                    <p:set>
                                      <p:cBhvr>
                                        <p:cTn id="182" dur="1" fill="hold">
                                          <p:stCondLst>
                                            <p:cond delay="0"/>
                                          </p:stCondLst>
                                        </p:cTn>
                                        <p:tgtEl>
                                          <p:spTgt spid="37965"/>
                                        </p:tgtEl>
                                        <p:attrNameLst>
                                          <p:attrName>style.visibility</p:attrName>
                                        </p:attrNameLst>
                                      </p:cBhvr>
                                      <p:to>
                                        <p:strVal val="visible"/>
                                      </p:to>
                                    </p:set>
                                    <p:animEffect transition="in" filter="wipe(down)">
                                      <p:cBhvr>
                                        <p:cTn id="183" dur="500"/>
                                        <p:tgtEl>
                                          <p:spTgt spid="37965"/>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2" presetClass="entr" presetSubtype="4" fill="hold" nodeType="clickEffect">
                                  <p:stCondLst>
                                    <p:cond delay="0"/>
                                  </p:stCondLst>
                                  <p:childTnLst>
                                    <p:set>
                                      <p:cBhvr>
                                        <p:cTn id="187" dur="1" fill="hold">
                                          <p:stCondLst>
                                            <p:cond delay="0"/>
                                          </p:stCondLst>
                                        </p:cTn>
                                        <p:tgtEl>
                                          <p:spTgt spid="37961"/>
                                        </p:tgtEl>
                                        <p:attrNameLst>
                                          <p:attrName>style.visibility</p:attrName>
                                        </p:attrNameLst>
                                      </p:cBhvr>
                                      <p:to>
                                        <p:strVal val="visible"/>
                                      </p:to>
                                    </p:set>
                                    <p:animEffect transition="in" filter="wipe(down)">
                                      <p:cBhvr>
                                        <p:cTn id="188" dur="500"/>
                                        <p:tgtEl>
                                          <p:spTgt spid="37961"/>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2" presetClass="entr" presetSubtype="1" fill="hold" nodeType="clickEffect">
                                  <p:stCondLst>
                                    <p:cond delay="0"/>
                                  </p:stCondLst>
                                  <p:childTnLst>
                                    <p:set>
                                      <p:cBhvr>
                                        <p:cTn id="192" dur="1" fill="hold">
                                          <p:stCondLst>
                                            <p:cond delay="0"/>
                                          </p:stCondLst>
                                        </p:cTn>
                                        <p:tgtEl>
                                          <p:spTgt spid="37962"/>
                                        </p:tgtEl>
                                        <p:attrNameLst>
                                          <p:attrName>style.visibility</p:attrName>
                                        </p:attrNameLst>
                                      </p:cBhvr>
                                      <p:to>
                                        <p:strVal val="visible"/>
                                      </p:to>
                                    </p:set>
                                    <p:animEffect transition="in" filter="wipe(up)">
                                      <p:cBhvr>
                                        <p:cTn id="193" dur="500"/>
                                        <p:tgtEl>
                                          <p:spTgt spid="37962"/>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ntr" presetSubtype="4" fill="hold" nodeType="clickEffect">
                                  <p:stCondLst>
                                    <p:cond delay="0"/>
                                  </p:stCondLst>
                                  <p:childTnLst>
                                    <p:set>
                                      <p:cBhvr>
                                        <p:cTn id="197" dur="1" fill="hold">
                                          <p:stCondLst>
                                            <p:cond delay="0"/>
                                          </p:stCondLst>
                                        </p:cTn>
                                        <p:tgtEl>
                                          <p:spTgt spid="37963"/>
                                        </p:tgtEl>
                                        <p:attrNameLst>
                                          <p:attrName>style.visibility</p:attrName>
                                        </p:attrNameLst>
                                      </p:cBhvr>
                                      <p:to>
                                        <p:strVal val="visible"/>
                                      </p:to>
                                    </p:set>
                                    <p:animEffect transition="in" filter="wipe(down)">
                                      <p:cBhvr>
                                        <p:cTn id="198" dur="500"/>
                                        <p:tgtEl>
                                          <p:spTgt spid="37963"/>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2" presetClass="entr" presetSubtype="6" fill="hold" grpId="0" nodeType="clickEffect">
                                  <p:stCondLst>
                                    <p:cond delay="0"/>
                                  </p:stCondLst>
                                  <p:childTnLst>
                                    <p:set>
                                      <p:cBhvr>
                                        <p:cTn id="202" dur="1" fill="hold">
                                          <p:stCondLst>
                                            <p:cond delay="0"/>
                                          </p:stCondLst>
                                        </p:cTn>
                                        <p:tgtEl>
                                          <p:spTgt spid="37966"/>
                                        </p:tgtEl>
                                        <p:attrNameLst>
                                          <p:attrName>style.visibility</p:attrName>
                                        </p:attrNameLst>
                                      </p:cBhvr>
                                      <p:to>
                                        <p:strVal val="visible"/>
                                      </p:to>
                                    </p:set>
                                    <p:anim calcmode="lin" valueType="num">
                                      <p:cBhvr additive="base">
                                        <p:cTn id="203" dur="500" fill="hold"/>
                                        <p:tgtEl>
                                          <p:spTgt spid="37966"/>
                                        </p:tgtEl>
                                        <p:attrNameLst>
                                          <p:attrName>ppt_x</p:attrName>
                                        </p:attrNameLst>
                                      </p:cBhvr>
                                      <p:tavLst>
                                        <p:tav tm="0">
                                          <p:val>
                                            <p:strVal val="1+#ppt_w/2"/>
                                          </p:val>
                                        </p:tav>
                                        <p:tav tm="100000">
                                          <p:val>
                                            <p:strVal val="#ppt_x"/>
                                          </p:val>
                                        </p:tav>
                                      </p:tavLst>
                                    </p:anim>
                                    <p:anim calcmode="lin" valueType="num">
                                      <p:cBhvr additive="base">
                                        <p:cTn id="204" dur="500" fill="hold"/>
                                        <p:tgtEl>
                                          <p:spTgt spid="37966"/>
                                        </p:tgtEl>
                                        <p:attrNameLst>
                                          <p:attrName>ppt_y</p:attrName>
                                        </p:attrNameLst>
                                      </p:cBhvr>
                                      <p:tavLst>
                                        <p:tav tm="0">
                                          <p:val>
                                            <p:strVal val="1+#ppt_h/2"/>
                                          </p:val>
                                        </p:tav>
                                        <p:tav tm="100000">
                                          <p:val>
                                            <p:strVal val="#ppt_y"/>
                                          </p:val>
                                        </p:tav>
                                      </p:tavLst>
                                    </p:anim>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2" presetClass="entr" presetSubtype="4" fill="hold" grpId="0" nodeType="clickEffect">
                                  <p:stCondLst>
                                    <p:cond delay="0"/>
                                  </p:stCondLst>
                                  <p:childTnLst>
                                    <p:set>
                                      <p:cBhvr>
                                        <p:cTn id="208" dur="1" fill="hold">
                                          <p:stCondLst>
                                            <p:cond delay="0"/>
                                          </p:stCondLst>
                                        </p:cTn>
                                        <p:tgtEl>
                                          <p:spTgt spid="37974"/>
                                        </p:tgtEl>
                                        <p:attrNameLst>
                                          <p:attrName>style.visibility</p:attrName>
                                        </p:attrNameLst>
                                      </p:cBhvr>
                                      <p:to>
                                        <p:strVal val="visible"/>
                                      </p:to>
                                    </p:set>
                                    <p:animEffect transition="in" filter="wipe(down)">
                                      <p:cBhvr>
                                        <p:cTn id="209" dur="500"/>
                                        <p:tgtEl>
                                          <p:spTgt spid="37974"/>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2" presetClass="entr" presetSubtype="1" fill="hold" nodeType="clickEffect">
                                  <p:stCondLst>
                                    <p:cond delay="0"/>
                                  </p:stCondLst>
                                  <p:childTnLst>
                                    <p:set>
                                      <p:cBhvr>
                                        <p:cTn id="213" dur="1" fill="hold">
                                          <p:stCondLst>
                                            <p:cond delay="0"/>
                                          </p:stCondLst>
                                        </p:cTn>
                                        <p:tgtEl>
                                          <p:spTgt spid="37967"/>
                                        </p:tgtEl>
                                        <p:attrNameLst>
                                          <p:attrName>style.visibility</p:attrName>
                                        </p:attrNameLst>
                                      </p:cBhvr>
                                      <p:to>
                                        <p:strVal val="visible"/>
                                      </p:to>
                                    </p:set>
                                    <p:animEffect transition="in" filter="wipe(up)">
                                      <p:cBhvr>
                                        <p:cTn id="214" dur="500"/>
                                        <p:tgtEl>
                                          <p:spTgt spid="37967"/>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2" presetClass="entr" presetSubtype="4" fill="hold" nodeType="clickEffect">
                                  <p:stCondLst>
                                    <p:cond delay="0"/>
                                  </p:stCondLst>
                                  <p:childTnLst>
                                    <p:set>
                                      <p:cBhvr>
                                        <p:cTn id="218" dur="1" fill="hold">
                                          <p:stCondLst>
                                            <p:cond delay="0"/>
                                          </p:stCondLst>
                                        </p:cTn>
                                        <p:tgtEl>
                                          <p:spTgt spid="37968"/>
                                        </p:tgtEl>
                                        <p:attrNameLst>
                                          <p:attrName>style.visibility</p:attrName>
                                        </p:attrNameLst>
                                      </p:cBhvr>
                                      <p:to>
                                        <p:strVal val="visible"/>
                                      </p:to>
                                    </p:set>
                                    <p:animEffect transition="in" filter="wipe(down)">
                                      <p:cBhvr>
                                        <p:cTn id="219" dur="500"/>
                                        <p:tgtEl>
                                          <p:spTgt spid="37968"/>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2" presetClass="entr" presetSubtype="6" fill="hold" grpId="0" nodeType="clickEffect">
                                  <p:stCondLst>
                                    <p:cond delay="0"/>
                                  </p:stCondLst>
                                  <p:childTnLst>
                                    <p:set>
                                      <p:cBhvr>
                                        <p:cTn id="223" dur="1" fill="hold">
                                          <p:stCondLst>
                                            <p:cond delay="0"/>
                                          </p:stCondLst>
                                        </p:cTn>
                                        <p:tgtEl>
                                          <p:spTgt spid="37969"/>
                                        </p:tgtEl>
                                        <p:attrNameLst>
                                          <p:attrName>style.visibility</p:attrName>
                                        </p:attrNameLst>
                                      </p:cBhvr>
                                      <p:to>
                                        <p:strVal val="visible"/>
                                      </p:to>
                                    </p:set>
                                    <p:anim calcmode="lin" valueType="num">
                                      <p:cBhvr additive="base">
                                        <p:cTn id="224" dur="500" fill="hold"/>
                                        <p:tgtEl>
                                          <p:spTgt spid="37969"/>
                                        </p:tgtEl>
                                        <p:attrNameLst>
                                          <p:attrName>ppt_x</p:attrName>
                                        </p:attrNameLst>
                                      </p:cBhvr>
                                      <p:tavLst>
                                        <p:tav tm="0">
                                          <p:val>
                                            <p:strVal val="1+#ppt_w/2"/>
                                          </p:val>
                                        </p:tav>
                                        <p:tav tm="100000">
                                          <p:val>
                                            <p:strVal val="#ppt_x"/>
                                          </p:val>
                                        </p:tav>
                                      </p:tavLst>
                                    </p:anim>
                                    <p:anim calcmode="lin" valueType="num">
                                      <p:cBhvr additive="base">
                                        <p:cTn id="225" dur="500" fill="hold"/>
                                        <p:tgtEl>
                                          <p:spTgt spid="37969"/>
                                        </p:tgtEl>
                                        <p:attrNameLst>
                                          <p:attrName>ppt_y</p:attrName>
                                        </p:attrNameLst>
                                      </p:cBhvr>
                                      <p:tavLst>
                                        <p:tav tm="0">
                                          <p:val>
                                            <p:strVal val="1+#ppt_h/2"/>
                                          </p:val>
                                        </p:tav>
                                        <p:tav tm="100000">
                                          <p:val>
                                            <p:strVal val="#ppt_y"/>
                                          </p:val>
                                        </p:tav>
                                      </p:tavLst>
                                    </p:anim>
                                  </p:childTnLst>
                                </p:cTn>
                              </p:par>
                            </p:childTnLst>
                          </p:cTn>
                        </p:par>
                      </p:childTnLst>
                    </p:cTn>
                  </p:par>
                  <p:par>
                    <p:cTn id="226" fill="hold" nodeType="clickPar">
                      <p:stCondLst>
                        <p:cond delay="indefinite"/>
                      </p:stCondLst>
                      <p:childTnLst>
                        <p:par>
                          <p:cTn id="227" fill="hold" nodeType="withGroup">
                            <p:stCondLst>
                              <p:cond delay="0"/>
                            </p:stCondLst>
                            <p:childTnLst>
                              <p:par>
                                <p:cTn id="228" presetID="22" presetClass="entr" presetSubtype="4" fill="hold" grpId="0" nodeType="clickEffect">
                                  <p:stCondLst>
                                    <p:cond delay="0"/>
                                  </p:stCondLst>
                                  <p:childTnLst>
                                    <p:set>
                                      <p:cBhvr>
                                        <p:cTn id="229" dur="1" fill="hold">
                                          <p:stCondLst>
                                            <p:cond delay="0"/>
                                          </p:stCondLst>
                                        </p:cTn>
                                        <p:tgtEl>
                                          <p:spTgt spid="37975"/>
                                        </p:tgtEl>
                                        <p:attrNameLst>
                                          <p:attrName>style.visibility</p:attrName>
                                        </p:attrNameLst>
                                      </p:cBhvr>
                                      <p:to>
                                        <p:strVal val="visible"/>
                                      </p:to>
                                    </p:set>
                                    <p:animEffect transition="in" filter="wipe(down)">
                                      <p:cBhvr>
                                        <p:cTn id="230" dur="500"/>
                                        <p:tgtEl>
                                          <p:spTgt spid="37975"/>
                                        </p:tgtEl>
                                      </p:cBhvr>
                                    </p:animEffec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2" presetClass="entr" presetSubtype="4" fill="hold" nodeType="clickEffect">
                                  <p:stCondLst>
                                    <p:cond delay="0"/>
                                  </p:stCondLst>
                                  <p:childTnLst>
                                    <p:set>
                                      <p:cBhvr>
                                        <p:cTn id="234" dur="1" fill="hold">
                                          <p:stCondLst>
                                            <p:cond delay="0"/>
                                          </p:stCondLst>
                                        </p:cTn>
                                        <p:tgtEl>
                                          <p:spTgt spid="37970"/>
                                        </p:tgtEl>
                                        <p:attrNameLst>
                                          <p:attrName>style.visibility</p:attrName>
                                        </p:attrNameLst>
                                      </p:cBhvr>
                                      <p:to>
                                        <p:strVal val="visible"/>
                                      </p:to>
                                    </p:set>
                                    <p:animEffect transition="in" filter="wipe(down)">
                                      <p:cBhvr>
                                        <p:cTn id="235" dur="500"/>
                                        <p:tgtEl>
                                          <p:spTgt spid="37970"/>
                                        </p:tgtEl>
                                      </p:cBhvr>
                                    </p:animEffect>
                                  </p:childTnLst>
                                </p:cTn>
                              </p:par>
                            </p:childTnLst>
                          </p:cTn>
                        </p:par>
                      </p:childTnLst>
                    </p:cTn>
                  </p:par>
                  <p:par>
                    <p:cTn id="236" fill="hold" nodeType="clickPar">
                      <p:stCondLst>
                        <p:cond delay="indefinite"/>
                      </p:stCondLst>
                      <p:childTnLst>
                        <p:par>
                          <p:cTn id="237" fill="hold" nodeType="withGroup">
                            <p:stCondLst>
                              <p:cond delay="0"/>
                            </p:stCondLst>
                            <p:childTnLst>
                              <p:par>
                                <p:cTn id="238" presetID="22" presetClass="entr" presetSubtype="4" fill="hold" nodeType="clickEffect">
                                  <p:stCondLst>
                                    <p:cond delay="0"/>
                                  </p:stCondLst>
                                  <p:childTnLst>
                                    <p:set>
                                      <p:cBhvr>
                                        <p:cTn id="239" dur="1" fill="hold">
                                          <p:stCondLst>
                                            <p:cond delay="0"/>
                                          </p:stCondLst>
                                        </p:cTn>
                                        <p:tgtEl>
                                          <p:spTgt spid="37971"/>
                                        </p:tgtEl>
                                        <p:attrNameLst>
                                          <p:attrName>style.visibility</p:attrName>
                                        </p:attrNameLst>
                                      </p:cBhvr>
                                      <p:to>
                                        <p:strVal val="visible"/>
                                      </p:to>
                                    </p:set>
                                    <p:animEffect transition="in" filter="wipe(down)">
                                      <p:cBhvr>
                                        <p:cTn id="240" dur="500"/>
                                        <p:tgtEl>
                                          <p:spTgt spid="37971"/>
                                        </p:tgtEl>
                                      </p:cBhvr>
                                    </p:animEffec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22" presetClass="entr" presetSubtype="4" fill="hold" nodeType="clickEffect">
                                  <p:stCondLst>
                                    <p:cond delay="0"/>
                                  </p:stCondLst>
                                  <p:iterate type="lt">
                                    <p:tmPct val="0"/>
                                  </p:iterate>
                                  <p:childTnLst>
                                    <p:set>
                                      <p:cBhvr>
                                        <p:cTn id="244" dur="1" fill="hold">
                                          <p:stCondLst>
                                            <p:cond delay="0"/>
                                          </p:stCondLst>
                                        </p:cTn>
                                        <p:tgtEl>
                                          <p:spTgt spid="37972"/>
                                        </p:tgtEl>
                                        <p:attrNameLst>
                                          <p:attrName>style.visibility</p:attrName>
                                        </p:attrNameLst>
                                      </p:cBhvr>
                                      <p:to>
                                        <p:strVal val="visible"/>
                                      </p:to>
                                    </p:set>
                                    <p:animEffect transition="in" filter="wipe(down)">
                                      <p:cBhvr>
                                        <p:cTn id="245" dur="500"/>
                                        <p:tgtEl>
                                          <p:spTgt spid="37972"/>
                                        </p:tgtEl>
                                      </p:cBhvr>
                                    </p:animEffect>
                                  </p:childTnLst>
                                </p:cTn>
                              </p:par>
                            </p:childTnLst>
                          </p:cTn>
                        </p:par>
                      </p:childTnLst>
                    </p:cTn>
                  </p:par>
                  <p:par>
                    <p:cTn id="246" fill="hold" nodeType="clickPar">
                      <p:stCondLst>
                        <p:cond delay="indefinite"/>
                      </p:stCondLst>
                      <p:childTnLst>
                        <p:par>
                          <p:cTn id="247" fill="hold" nodeType="withGroup">
                            <p:stCondLst>
                              <p:cond delay="0"/>
                            </p:stCondLst>
                            <p:childTnLst>
                              <p:par>
                                <p:cTn id="248" presetID="2" presetClass="entr" presetSubtype="6" fill="hold" grpId="0" nodeType="clickEffect">
                                  <p:stCondLst>
                                    <p:cond delay="0"/>
                                  </p:stCondLst>
                                  <p:childTnLst>
                                    <p:set>
                                      <p:cBhvr>
                                        <p:cTn id="249" dur="1" fill="hold">
                                          <p:stCondLst>
                                            <p:cond delay="0"/>
                                          </p:stCondLst>
                                        </p:cTn>
                                        <p:tgtEl>
                                          <p:spTgt spid="37973"/>
                                        </p:tgtEl>
                                        <p:attrNameLst>
                                          <p:attrName>style.visibility</p:attrName>
                                        </p:attrNameLst>
                                      </p:cBhvr>
                                      <p:to>
                                        <p:strVal val="visible"/>
                                      </p:to>
                                    </p:set>
                                    <p:anim calcmode="lin" valueType="num">
                                      <p:cBhvr additive="base">
                                        <p:cTn id="250" dur="500" fill="hold"/>
                                        <p:tgtEl>
                                          <p:spTgt spid="37973"/>
                                        </p:tgtEl>
                                        <p:attrNameLst>
                                          <p:attrName>ppt_x</p:attrName>
                                        </p:attrNameLst>
                                      </p:cBhvr>
                                      <p:tavLst>
                                        <p:tav tm="0">
                                          <p:val>
                                            <p:strVal val="1+#ppt_w/2"/>
                                          </p:val>
                                        </p:tav>
                                        <p:tav tm="100000">
                                          <p:val>
                                            <p:strVal val="#ppt_x"/>
                                          </p:val>
                                        </p:tav>
                                      </p:tavLst>
                                    </p:anim>
                                    <p:anim calcmode="lin" valueType="num">
                                      <p:cBhvr additive="base">
                                        <p:cTn id="251" dur="500" fill="hold"/>
                                        <p:tgtEl>
                                          <p:spTgt spid="37973"/>
                                        </p:tgtEl>
                                        <p:attrNameLst>
                                          <p:attrName>ppt_y</p:attrName>
                                        </p:attrNameLst>
                                      </p:cBhvr>
                                      <p:tavLst>
                                        <p:tav tm="0">
                                          <p:val>
                                            <p:strVal val="1+#ppt_h/2"/>
                                          </p:val>
                                        </p:tav>
                                        <p:tav tm="100000">
                                          <p:val>
                                            <p:strVal val="#ppt_y"/>
                                          </p:val>
                                        </p:tav>
                                      </p:tavLst>
                                    </p:anim>
                                  </p:childTnLst>
                                </p:cTn>
                              </p:par>
                            </p:childTnLst>
                          </p:cTn>
                        </p:par>
                      </p:childTnLst>
                    </p:cTn>
                  </p:par>
                  <p:par>
                    <p:cTn id="252" fill="hold" nodeType="clickPar">
                      <p:stCondLst>
                        <p:cond delay="indefinite"/>
                      </p:stCondLst>
                      <p:childTnLst>
                        <p:par>
                          <p:cTn id="253" fill="hold" nodeType="withGroup">
                            <p:stCondLst>
                              <p:cond delay="0"/>
                            </p:stCondLst>
                            <p:childTnLst>
                              <p:par>
                                <p:cTn id="254" presetID="22" presetClass="entr" presetSubtype="4" fill="hold" grpId="0" nodeType="clickEffect">
                                  <p:stCondLst>
                                    <p:cond delay="0"/>
                                  </p:stCondLst>
                                  <p:childTnLst>
                                    <p:set>
                                      <p:cBhvr>
                                        <p:cTn id="255" dur="1" fill="hold">
                                          <p:stCondLst>
                                            <p:cond delay="0"/>
                                          </p:stCondLst>
                                        </p:cTn>
                                        <p:tgtEl>
                                          <p:spTgt spid="37976"/>
                                        </p:tgtEl>
                                        <p:attrNameLst>
                                          <p:attrName>style.visibility</p:attrName>
                                        </p:attrNameLst>
                                      </p:cBhvr>
                                      <p:to>
                                        <p:strVal val="visible"/>
                                      </p:to>
                                    </p:set>
                                    <p:animEffect transition="in" filter="wipe(down)">
                                      <p:cBhvr>
                                        <p:cTn id="256" dur="500"/>
                                        <p:tgtEl>
                                          <p:spTgt spid="37976"/>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22" presetClass="entr" presetSubtype="4" fill="hold" nodeType="clickEffect">
                                  <p:stCondLst>
                                    <p:cond delay="0"/>
                                  </p:stCondLst>
                                  <p:childTnLst>
                                    <p:set>
                                      <p:cBhvr>
                                        <p:cTn id="260" dur="1" fill="hold">
                                          <p:stCondLst>
                                            <p:cond delay="0"/>
                                          </p:stCondLst>
                                        </p:cTn>
                                        <p:tgtEl>
                                          <p:spTgt spid="37977"/>
                                        </p:tgtEl>
                                        <p:attrNameLst>
                                          <p:attrName>style.visibility</p:attrName>
                                        </p:attrNameLst>
                                      </p:cBhvr>
                                      <p:to>
                                        <p:strVal val="visible"/>
                                      </p:to>
                                    </p:set>
                                    <p:animEffect transition="in" filter="wipe(down)">
                                      <p:cBhvr>
                                        <p:cTn id="261" dur="3000"/>
                                        <p:tgtEl>
                                          <p:spTgt spid="37977"/>
                                        </p:tgtEl>
                                      </p:cBhvr>
                                    </p:animEffect>
                                  </p:childTnLst>
                                </p:cTn>
                              </p:par>
                            </p:childTnLst>
                          </p:cTn>
                        </p:par>
                      </p:childTnLst>
                    </p:cTn>
                  </p:par>
                  <p:par>
                    <p:cTn id="262" fill="hold" nodeType="clickPar">
                      <p:stCondLst>
                        <p:cond delay="indefinite"/>
                      </p:stCondLst>
                      <p:childTnLst>
                        <p:par>
                          <p:cTn id="263" fill="hold" nodeType="withGroup">
                            <p:stCondLst>
                              <p:cond delay="0"/>
                            </p:stCondLst>
                            <p:childTnLst>
                              <p:par>
                                <p:cTn id="264" presetID="22" presetClass="entr" presetSubtype="2" fill="hold" nodeType="clickEffect">
                                  <p:stCondLst>
                                    <p:cond delay="0"/>
                                  </p:stCondLst>
                                  <p:childTnLst>
                                    <p:set>
                                      <p:cBhvr>
                                        <p:cTn id="265" dur="1" fill="hold">
                                          <p:stCondLst>
                                            <p:cond delay="0"/>
                                          </p:stCondLst>
                                        </p:cTn>
                                        <p:tgtEl>
                                          <p:spTgt spid="37978"/>
                                        </p:tgtEl>
                                        <p:attrNameLst>
                                          <p:attrName>style.visibility</p:attrName>
                                        </p:attrNameLst>
                                      </p:cBhvr>
                                      <p:to>
                                        <p:strVal val="visible"/>
                                      </p:to>
                                    </p:set>
                                    <p:animEffect transition="in" filter="wipe(right)">
                                      <p:cBhvr>
                                        <p:cTn id="266" dur="5000"/>
                                        <p:tgtEl>
                                          <p:spTgt spid="37978"/>
                                        </p:tgtEl>
                                      </p:cBhvr>
                                    </p:animEffect>
                                  </p:childTnLst>
                                </p:cTn>
                              </p:par>
                            </p:childTnLst>
                          </p:cTn>
                        </p:par>
                      </p:childTnLst>
                    </p:cTn>
                  </p:par>
                  <p:par>
                    <p:cTn id="267" fill="hold" nodeType="clickPar">
                      <p:stCondLst>
                        <p:cond delay="indefinite"/>
                      </p:stCondLst>
                      <p:childTnLst>
                        <p:par>
                          <p:cTn id="268" fill="hold" nodeType="withGroup">
                            <p:stCondLst>
                              <p:cond delay="0"/>
                            </p:stCondLst>
                            <p:childTnLst>
                              <p:par>
                                <p:cTn id="269" presetID="22" presetClass="entr" presetSubtype="8" fill="hold" nodeType="clickEffect">
                                  <p:stCondLst>
                                    <p:cond delay="0"/>
                                  </p:stCondLst>
                                  <p:childTnLst>
                                    <p:set>
                                      <p:cBhvr>
                                        <p:cTn id="270" dur="1" fill="hold">
                                          <p:stCondLst>
                                            <p:cond delay="0"/>
                                          </p:stCondLst>
                                        </p:cTn>
                                        <p:tgtEl>
                                          <p:spTgt spid="37989"/>
                                        </p:tgtEl>
                                        <p:attrNameLst>
                                          <p:attrName>style.visibility</p:attrName>
                                        </p:attrNameLst>
                                      </p:cBhvr>
                                      <p:to>
                                        <p:strVal val="visible"/>
                                      </p:to>
                                    </p:set>
                                    <p:animEffect transition="in" filter="wipe(left)">
                                      <p:cBhvr>
                                        <p:cTn id="271" dur="3000"/>
                                        <p:tgtEl>
                                          <p:spTgt spid="37989"/>
                                        </p:tgtEl>
                                      </p:cBhvr>
                                    </p:animEffect>
                                  </p:childTnLst>
                                </p:cTn>
                              </p:par>
                            </p:childTnLst>
                          </p:cTn>
                        </p:par>
                      </p:childTnLst>
                    </p:cTn>
                  </p:par>
                  <p:par>
                    <p:cTn id="272" fill="hold" nodeType="clickPar">
                      <p:stCondLst>
                        <p:cond delay="indefinite"/>
                      </p:stCondLst>
                      <p:childTnLst>
                        <p:par>
                          <p:cTn id="273" fill="hold" nodeType="withGroup">
                            <p:stCondLst>
                              <p:cond delay="0"/>
                            </p:stCondLst>
                            <p:childTnLst>
                              <p:par>
                                <p:cTn id="274" presetID="22" presetClass="entr" presetSubtype="1" fill="hold" nodeType="clickEffect">
                                  <p:stCondLst>
                                    <p:cond delay="0"/>
                                  </p:stCondLst>
                                  <p:childTnLst>
                                    <p:set>
                                      <p:cBhvr>
                                        <p:cTn id="275" dur="1" fill="hold">
                                          <p:stCondLst>
                                            <p:cond delay="0"/>
                                          </p:stCondLst>
                                        </p:cTn>
                                        <p:tgtEl>
                                          <p:spTgt spid="37979"/>
                                        </p:tgtEl>
                                        <p:attrNameLst>
                                          <p:attrName>style.visibility</p:attrName>
                                        </p:attrNameLst>
                                      </p:cBhvr>
                                      <p:to>
                                        <p:strVal val="visible"/>
                                      </p:to>
                                    </p:set>
                                    <p:animEffect transition="in" filter="wipe(up)">
                                      <p:cBhvr>
                                        <p:cTn id="276" dur="500"/>
                                        <p:tgtEl>
                                          <p:spTgt spid="37979"/>
                                        </p:tgtEl>
                                      </p:cBhvr>
                                    </p:animEffect>
                                  </p:childTnLst>
                                </p:cTn>
                              </p:par>
                              <p:par>
                                <p:cTn id="277" presetID="22" presetClass="entr" presetSubtype="4" fill="hold" grpId="0" nodeType="withEffect">
                                  <p:stCondLst>
                                    <p:cond delay="0"/>
                                  </p:stCondLst>
                                  <p:childTnLst>
                                    <p:set>
                                      <p:cBhvr>
                                        <p:cTn id="278" dur="1" fill="hold">
                                          <p:stCondLst>
                                            <p:cond delay="0"/>
                                          </p:stCondLst>
                                        </p:cTn>
                                        <p:tgtEl>
                                          <p:spTgt spid="37980"/>
                                        </p:tgtEl>
                                        <p:attrNameLst>
                                          <p:attrName>style.visibility</p:attrName>
                                        </p:attrNameLst>
                                      </p:cBhvr>
                                      <p:to>
                                        <p:strVal val="visible"/>
                                      </p:to>
                                    </p:set>
                                    <p:animEffect transition="in" filter="wipe(down)">
                                      <p:cBhvr>
                                        <p:cTn id="279" dur="500"/>
                                        <p:tgtEl>
                                          <p:spTgt spid="37980"/>
                                        </p:tgtEl>
                                      </p:cBhvr>
                                    </p:animEffect>
                                  </p:childTnLst>
                                </p:cTn>
                              </p:par>
                              <p:par>
                                <p:cTn id="280" presetID="22" presetClass="entr" presetSubtype="4" fill="hold" grpId="0" nodeType="withEffect">
                                  <p:stCondLst>
                                    <p:cond delay="0"/>
                                  </p:stCondLst>
                                  <p:childTnLst>
                                    <p:set>
                                      <p:cBhvr>
                                        <p:cTn id="281" dur="1" fill="hold">
                                          <p:stCondLst>
                                            <p:cond delay="0"/>
                                          </p:stCondLst>
                                        </p:cTn>
                                        <p:tgtEl>
                                          <p:spTgt spid="37981"/>
                                        </p:tgtEl>
                                        <p:attrNameLst>
                                          <p:attrName>style.visibility</p:attrName>
                                        </p:attrNameLst>
                                      </p:cBhvr>
                                      <p:to>
                                        <p:strVal val="visible"/>
                                      </p:to>
                                    </p:set>
                                    <p:animEffect transition="in" filter="wipe(down)">
                                      <p:cBhvr>
                                        <p:cTn id="282" dur="500"/>
                                        <p:tgtEl>
                                          <p:spTgt spid="37981"/>
                                        </p:tgtEl>
                                      </p:cBhvr>
                                    </p:animEffec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22" presetClass="entr" presetSubtype="8" fill="hold" nodeType="clickEffect">
                                  <p:stCondLst>
                                    <p:cond delay="0"/>
                                  </p:stCondLst>
                                  <p:childTnLst>
                                    <p:set>
                                      <p:cBhvr>
                                        <p:cTn id="286" dur="1" fill="hold">
                                          <p:stCondLst>
                                            <p:cond delay="0"/>
                                          </p:stCondLst>
                                        </p:cTn>
                                        <p:tgtEl>
                                          <p:spTgt spid="37982"/>
                                        </p:tgtEl>
                                        <p:attrNameLst>
                                          <p:attrName>style.visibility</p:attrName>
                                        </p:attrNameLst>
                                      </p:cBhvr>
                                      <p:to>
                                        <p:strVal val="visible"/>
                                      </p:to>
                                    </p:set>
                                    <p:animEffect transition="in" filter="wipe(left)">
                                      <p:cBhvr>
                                        <p:cTn id="287" dur="500"/>
                                        <p:tgtEl>
                                          <p:spTgt spid="37982"/>
                                        </p:tgtEl>
                                      </p:cBhvr>
                                    </p:animEffec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22" presetClass="entr" presetSubtype="4" fill="hold" nodeType="clickEffect">
                                  <p:stCondLst>
                                    <p:cond delay="0"/>
                                  </p:stCondLst>
                                  <p:childTnLst>
                                    <p:set>
                                      <p:cBhvr>
                                        <p:cTn id="291" dur="1" fill="hold">
                                          <p:stCondLst>
                                            <p:cond delay="0"/>
                                          </p:stCondLst>
                                        </p:cTn>
                                        <p:tgtEl>
                                          <p:spTgt spid="37983"/>
                                        </p:tgtEl>
                                        <p:attrNameLst>
                                          <p:attrName>style.visibility</p:attrName>
                                        </p:attrNameLst>
                                      </p:cBhvr>
                                      <p:to>
                                        <p:strVal val="visible"/>
                                      </p:to>
                                    </p:set>
                                    <p:animEffect transition="in" filter="wipe(down)">
                                      <p:cBhvr>
                                        <p:cTn id="292" dur="500"/>
                                        <p:tgtEl>
                                          <p:spTgt spid="37983"/>
                                        </p:tgtEl>
                                      </p:cBhvr>
                                    </p:animEffec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37990"/>
                                        </p:tgtEl>
                                        <p:attrNameLst>
                                          <p:attrName>style.visibility</p:attrName>
                                        </p:attrNameLst>
                                      </p:cBhvr>
                                      <p:to>
                                        <p:strVal val="visible"/>
                                      </p:to>
                                    </p:set>
                                    <p:animEffect transition="in" filter="wipe(down)">
                                      <p:cBhvr>
                                        <p:cTn id="297" dur="500"/>
                                        <p:tgtEl>
                                          <p:spTgt spid="37990"/>
                                        </p:tgtEl>
                                      </p:cBhvr>
                                    </p:animEffect>
                                  </p:childTnLst>
                                </p:cTn>
                              </p:par>
                            </p:childTnLst>
                          </p:cTn>
                        </p:par>
                      </p:childTnLst>
                    </p:cTn>
                  </p:par>
                  <p:par>
                    <p:cTn id="298" fill="hold" nodeType="clickPar">
                      <p:stCondLst>
                        <p:cond delay="indefinite"/>
                      </p:stCondLst>
                      <p:childTnLst>
                        <p:par>
                          <p:cTn id="299" fill="hold" nodeType="withGroup">
                            <p:stCondLst>
                              <p:cond delay="0"/>
                            </p:stCondLst>
                            <p:childTnLst>
                              <p:par>
                                <p:cTn id="300" presetID="22" presetClass="entr" presetSubtype="8" fill="hold" nodeType="clickEffect">
                                  <p:stCondLst>
                                    <p:cond delay="0"/>
                                  </p:stCondLst>
                                  <p:childTnLst>
                                    <p:set>
                                      <p:cBhvr>
                                        <p:cTn id="301" dur="1" fill="hold">
                                          <p:stCondLst>
                                            <p:cond delay="0"/>
                                          </p:stCondLst>
                                        </p:cTn>
                                        <p:tgtEl>
                                          <p:spTgt spid="37984"/>
                                        </p:tgtEl>
                                        <p:attrNameLst>
                                          <p:attrName>style.visibility</p:attrName>
                                        </p:attrNameLst>
                                      </p:cBhvr>
                                      <p:to>
                                        <p:strVal val="visible"/>
                                      </p:to>
                                    </p:set>
                                    <p:animEffect transition="in" filter="wipe(left)">
                                      <p:cBhvr>
                                        <p:cTn id="302" dur="500"/>
                                        <p:tgtEl>
                                          <p:spTgt spid="37984"/>
                                        </p:tgtEl>
                                      </p:cBhvr>
                                    </p:animEffect>
                                  </p:childTnLst>
                                </p:cTn>
                              </p:par>
                            </p:childTnLst>
                          </p:cTn>
                        </p:par>
                      </p:childTnLst>
                    </p:cTn>
                  </p:par>
                  <p:par>
                    <p:cTn id="303" fill="hold" nodeType="clickPar">
                      <p:stCondLst>
                        <p:cond delay="indefinite"/>
                      </p:stCondLst>
                      <p:childTnLst>
                        <p:par>
                          <p:cTn id="304" fill="hold" nodeType="withGroup">
                            <p:stCondLst>
                              <p:cond delay="0"/>
                            </p:stCondLst>
                            <p:childTnLst>
                              <p:par>
                                <p:cTn id="305" presetID="22" presetClass="entr" presetSubtype="4" fill="hold" nodeType="clickEffect">
                                  <p:stCondLst>
                                    <p:cond delay="0"/>
                                  </p:stCondLst>
                                  <p:childTnLst>
                                    <p:set>
                                      <p:cBhvr>
                                        <p:cTn id="306" dur="1" fill="hold">
                                          <p:stCondLst>
                                            <p:cond delay="0"/>
                                          </p:stCondLst>
                                        </p:cTn>
                                        <p:tgtEl>
                                          <p:spTgt spid="37985"/>
                                        </p:tgtEl>
                                        <p:attrNameLst>
                                          <p:attrName>style.visibility</p:attrName>
                                        </p:attrNameLst>
                                      </p:cBhvr>
                                      <p:to>
                                        <p:strVal val="visible"/>
                                      </p:to>
                                    </p:set>
                                    <p:animEffect transition="in" filter="wipe(down)">
                                      <p:cBhvr>
                                        <p:cTn id="307" dur="500"/>
                                        <p:tgtEl>
                                          <p:spTgt spid="37985"/>
                                        </p:tgtEl>
                                      </p:cBhvr>
                                    </p:animEffec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22" presetClass="entr" presetSubtype="4" fill="hold" grpId="0" nodeType="clickEffect">
                                  <p:stCondLst>
                                    <p:cond delay="0"/>
                                  </p:stCondLst>
                                  <p:childTnLst>
                                    <p:set>
                                      <p:cBhvr>
                                        <p:cTn id="311" dur="1" fill="hold">
                                          <p:stCondLst>
                                            <p:cond delay="0"/>
                                          </p:stCondLst>
                                        </p:cTn>
                                        <p:tgtEl>
                                          <p:spTgt spid="37991"/>
                                        </p:tgtEl>
                                        <p:attrNameLst>
                                          <p:attrName>style.visibility</p:attrName>
                                        </p:attrNameLst>
                                      </p:cBhvr>
                                      <p:to>
                                        <p:strVal val="visible"/>
                                      </p:to>
                                    </p:set>
                                    <p:animEffect transition="in" filter="wipe(down)">
                                      <p:cBhvr>
                                        <p:cTn id="312" dur="500"/>
                                        <p:tgtEl>
                                          <p:spTgt spid="37991"/>
                                        </p:tgtEl>
                                      </p:cBhvr>
                                    </p:animEffect>
                                  </p:childTnLst>
                                </p:cTn>
                              </p:par>
                              <p:par>
                                <p:cTn id="313" presetID="22" presetClass="entr" presetSubtype="4" fill="hold" grpId="0" nodeType="withEffect">
                                  <p:stCondLst>
                                    <p:cond delay="0"/>
                                  </p:stCondLst>
                                  <p:childTnLst>
                                    <p:set>
                                      <p:cBhvr>
                                        <p:cTn id="314" dur="1" fill="hold">
                                          <p:stCondLst>
                                            <p:cond delay="0"/>
                                          </p:stCondLst>
                                        </p:cTn>
                                        <p:tgtEl>
                                          <p:spTgt spid="37992"/>
                                        </p:tgtEl>
                                        <p:attrNameLst>
                                          <p:attrName>style.visibility</p:attrName>
                                        </p:attrNameLst>
                                      </p:cBhvr>
                                      <p:to>
                                        <p:strVal val="visible"/>
                                      </p:to>
                                    </p:set>
                                    <p:animEffect transition="in" filter="wipe(down)">
                                      <p:cBhvr>
                                        <p:cTn id="315" dur="500"/>
                                        <p:tgtEl>
                                          <p:spTgt spid="37992"/>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2" presetClass="entr" presetSubtype="8" fill="hold" nodeType="clickEffect">
                                  <p:stCondLst>
                                    <p:cond delay="0"/>
                                  </p:stCondLst>
                                  <p:childTnLst>
                                    <p:set>
                                      <p:cBhvr>
                                        <p:cTn id="319" dur="1" fill="hold">
                                          <p:stCondLst>
                                            <p:cond delay="0"/>
                                          </p:stCondLst>
                                        </p:cTn>
                                        <p:tgtEl>
                                          <p:spTgt spid="37986"/>
                                        </p:tgtEl>
                                        <p:attrNameLst>
                                          <p:attrName>style.visibility</p:attrName>
                                        </p:attrNameLst>
                                      </p:cBhvr>
                                      <p:to>
                                        <p:strVal val="visible"/>
                                      </p:to>
                                    </p:set>
                                    <p:animEffect transition="in" filter="wipe(left)">
                                      <p:cBhvr>
                                        <p:cTn id="320" dur="500"/>
                                        <p:tgtEl>
                                          <p:spTgt spid="37986"/>
                                        </p:tgtEl>
                                      </p:cBhvr>
                                    </p:animEffect>
                                  </p:childTnLst>
                                </p:cTn>
                              </p:par>
                            </p:childTnLst>
                          </p:cTn>
                        </p:par>
                      </p:childTnLst>
                    </p:cTn>
                  </p:par>
                  <p:par>
                    <p:cTn id="321" fill="hold" nodeType="clickPar">
                      <p:stCondLst>
                        <p:cond delay="indefinite"/>
                      </p:stCondLst>
                      <p:childTnLst>
                        <p:par>
                          <p:cTn id="322" fill="hold" nodeType="withGroup">
                            <p:stCondLst>
                              <p:cond delay="0"/>
                            </p:stCondLst>
                            <p:childTnLst>
                              <p:par>
                                <p:cTn id="323" presetID="22" presetClass="entr" presetSubtype="4" fill="hold" nodeType="clickEffect">
                                  <p:stCondLst>
                                    <p:cond delay="0"/>
                                  </p:stCondLst>
                                  <p:childTnLst>
                                    <p:set>
                                      <p:cBhvr>
                                        <p:cTn id="324" dur="1" fill="hold">
                                          <p:stCondLst>
                                            <p:cond delay="0"/>
                                          </p:stCondLst>
                                        </p:cTn>
                                        <p:tgtEl>
                                          <p:spTgt spid="37987"/>
                                        </p:tgtEl>
                                        <p:attrNameLst>
                                          <p:attrName>style.visibility</p:attrName>
                                        </p:attrNameLst>
                                      </p:cBhvr>
                                      <p:to>
                                        <p:strVal val="visible"/>
                                      </p:to>
                                    </p:set>
                                    <p:animEffect transition="in" filter="wipe(down)">
                                      <p:cBhvr>
                                        <p:cTn id="325" dur="500"/>
                                        <p:tgtEl>
                                          <p:spTgt spid="37987"/>
                                        </p:tgtEl>
                                      </p:cBhvr>
                                    </p:animEffec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22" presetClass="entr" presetSubtype="4" fill="hold" nodeType="clickEffect">
                                  <p:stCondLst>
                                    <p:cond delay="0"/>
                                  </p:stCondLst>
                                  <p:childTnLst>
                                    <p:set>
                                      <p:cBhvr>
                                        <p:cTn id="329" dur="1" fill="hold">
                                          <p:stCondLst>
                                            <p:cond delay="0"/>
                                          </p:stCondLst>
                                        </p:cTn>
                                        <p:tgtEl>
                                          <p:spTgt spid="37988"/>
                                        </p:tgtEl>
                                        <p:attrNameLst>
                                          <p:attrName>style.visibility</p:attrName>
                                        </p:attrNameLst>
                                      </p:cBhvr>
                                      <p:to>
                                        <p:strVal val="visible"/>
                                      </p:to>
                                    </p:set>
                                    <p:animEffect transition="in" filter="wipe(down)">
                                      <p:cBhvr>
                                        <p:cTn id="330" dur="500"/>
                                        <p:tgtEl>
                                          <p:spTgt spid="37988"/>
                                        </p:tgtEl>
                                      </p:cBhvr>
                                    </p:animEffect>
                                  </p:childTnLst>
                                </p:cTn>
                              </p:par>
                              <p:par>
                                <p:cTn id="331" presetID="22" presetClass="entr" presetSubtype="4" fill="hold" grpId="0" nodeType="withEffect">
                                  <p:stCondLst>
                                    <p:cond delay="0"/>
                                  </p:stCondLst>
                                  <p:childTnLst>
                                    <p:set>
                                      <p:cBhvr>
                                        <p:cTn id="332" dur="1" fill="hold">
                                          <p:stCondLst>
                                            <p:cond delay="0"/>
                                          </p:stCondLst>
                                        </p:cTn>
                                        <p:tgtEl>
                                          <p:spTgt spid="37993"/>
                                        </p:tgtEl>
                                        <p:attrNameLst>
                                          <p:attrName>style.visibility</p:attrName>
                                        </p:attrNameLst>
                                      </p:cBhvr>
                                      <p:to>
                                        <p:strVal val="visible"/>
                                      </p:to>
                                    </p:set>
                                    <p:animEffect transition="in" filter="wipe(down)">
                                      <p:cBhvr>
                                        <p:cTn id="333" dur="500"/>
                                        <p:tgtEl>
                                          <p:spTgt spid="37993"/>
                                        </p:tgtEl>
                                      </p:cBhvr>
                                    </p:animEffect>
                                  </p:childTnLst>
                                </p:cTn>
                              </p:par>
                            </p:childTnLst>
                          </p:cTn>
                        </p:par>
                      </p:childTnLst>
                    </p:cTn>
                  </p:par>
                  <p:par>
                    <p:cTn id="334" fill="hold" nodeType="clickPar">
                      <p:stCondLst>
                        <p:cond delay="indefinite"/>
                      </p:stCondLst>
                      <p:childTnLst>
                        <p:par>
                          <p:cTn id="335" fill="hold" nodeType="withGroup">
                            <p:stCondLst>
                              <p:cond delay="0"/>
                            </p:stCondLst>
                            <p:childTnLst>
                              <p:par>
                                <p:cTn id="336" presetID="22" presetClass="entr" presetSubtype="8" fill="hold" nodeType="clickEffect">
                                  <p:stCondLst>
                                    <p:cond delay="0"/>
                                  </p:stCondLst>
                                  <p:childTnLst>
                                    <p:set>
                                      <p:cBhvr>
                                        <p:cTn id="337" dur="1" fill="hold">
                                          <p:stCondLst>
                                            <p:cond delay="0"/>
                                          </p:stCondLst>
                                        </p:cTn>
                                        <p:tgtEl>
                                          <p:spTgt spid="37995"/>
                                        </p:tgtEl>
                                        <p:attrNameLst>
                                          <p:attrName>style.visibility</p:attrName>
                                        </p:attrNameLst>
                                      </p:cBhvr>
                                      <p:to>
                                        <p:strVal val="visible"/>
                                      </p:to>
                                    </p:set>
                                    <p:animEffect transition="in" filter="wipe(left)">
                                      <p:cBhvr>
                                        <p:cTn id="338" dur="500"/>
                                        <p:tgtEl>
                                          <p:spTgt spid="37995"/>
                                        </p:tgtEl>
                                      </p:cBhvr>
                                    </p:animEffect>
                                  </p:childTnLst>
                                </p:cTn>
                              </p:par>
                            </p:childTnLst>
                          </p:cTn>
                        </p:par>
                      </p:childTnLst>
                    </p:cTn>
                  </p:par>
                  <p:par>
                    <p:cTn id="339" fill="hold" nodeType="clickPar">
                      <p:stCondLst>
                        <p:cond delay="indefinite"/>
                      </p:stCondLst>
                      <p:childTnLst>
                        <p:par>
                          <p:cTn id="340" fill="hold" nodeType="withGroup">
                            <p:stCondLst>
                              <p:cond delay="0"/>
                            </p:stCondLst>
                            <p:childTnLst>
                              <p:par>
                                <p:cTn id="341" presetID="22" presetClass="entr" presetSubtype="4" fill="hold" grpId="0" nodeType="clickEffect">
                                  <p:stCondLst>
                                    <p:cond delay="0"/>
                                  </p:stCondLst>
                                  <p:childTnLst>
                                    <p:set>
                                      <p:cBhvr>
                                        <p:cTn id="342" dur="1" fill="hold">
                                          <p:stCondLst>
                                            <p:cond delay="0"/>
                                          </p:stCondLst>
                                        </p:cTn>
                                        <p:tgtEl>
                                          <p:spTgt spid="37996"/>
                                        </p:tgtEl>
                                        <p:attrNameLst>
                                          <p:attrName>style.visibility</p:attrName>
                                        </p:attrNameLst>
                                      </p:cBhvr>
                                      <p:to>
                                        <p:strVal val="visible"/>
                                      </p:to>
                                    </p:set>
                                    <p:animEffect transition="in" filter="wipe(down)">
                                      <p:cBhvr>
                                        <p:cTn id="343" dur="500"/>
                                        <p:tgtEl>
                                          <p:spTgt spid="37996"/>
                                        </p:tgtEl>
                                      </p:cBhvr>
                                    </p:animEffect>
                                  </p:childTnLst>
                                </p:cTn>
                              </p:par>
                            </p:childTnLst>
                          </p:cTn>
                        </p:par>
                      </p:childTnLst>
                    </p:cTn>
                  </p:par>
                  <p:par>
                    <p:cTn id="344" fill="hold" nodeType="clickPar">
                      <p:stCondLst>
                        <p:cond delay="indefinite"/>
                      </p:stCondLst>
                      <p:childTnLst>
                        <p:par>
                          <p:cTn id="345" fill="hold" nodeType="withGroup">
                            <p:stCondLst>
                              <p:cond delay="0"/>
                            </p:stCondLst>
                            <p:childTnLst>
                              <p:par>
                                <p:cTn id="346" presetID="22" presetClass="entr" presetSubtype="4" fill="hold" nodeType="clickEffect">
                                  <p:stCondLst>
                                    <p:cond delay="0"/>
                                  </p:stCondLst>
                                  <p:childTnLst>
                                    <p:set>
                                      <p:cBhvr>
                                        <p:cTn id="347" dur="1" fill="hold">
                                          <p:stCondLst>
                                            <p:cond delay="0"/>
                                          </p:stCondLst>
                                        </p:cTn>
                                        <p:tgtEl>
                                          <p:spTgt spid="37997"/>
                                        </p:tgtEl>
                                        <p:attrNameLst>
                                          <p:attrName>style.visibility</p:attrName>
                                        </p:attrNameLst>
                                      </p:cBhvr>
                                      <p:to>
                                        <p:strVal val="visible"/>
                                      </p:to>
                                    </p:set>
                                    <p:animEffect transition="in" filter="wipe(down)">
                                      <p:cBhvr>
                                        <p:cTn id="348" dur="500"/>
                                        <p:tgtEl>
                                          <p:spTgt spid="37997"/>
                                        </p:tgtEl>
                                      </p:cBhvr>
                                    </p:animEffect>
                                  </p:childTnLst>
                                </p:cTn>
                              </p:par>
                            </p:childTnLst>
                          </p:cTn>
                        </p:par>
                      </p:childTnLst>
                    </p:cTn>
                  </p:par>
                  <p:par>
                    <p:cTn id="349" fill="hold" nodeType="clickPar">
                      <p:stCondLst>
                        <p:cond delay="indefinite"/>
                      </p:stCondLst>
                      <p:childTnLst>
                        <p:par>
                          <p:cTn id="350" fill="hold" nodeType="withGroup">
                            <p:stCondLst>
                              <p:cond delay="0"/>
                            </p:stCondLst>
                            <p:childTnLst>
                              <p:par>
                                <p:cTn id="351" presetID="22" presetClass="entr" presetSubtype="4" fill="hold" nodeType="clickEffect">
                                  <p:stCondLst>
                                    <p:cond delay="0"/>
                                  </p:stCondLst>
                                  <p:childTnLst>
                                    <p:set>
                                      <p:cBhvr>
                                        <p:cTn id="352" dur="1" fill="hold">
                                          <p:stCondLst>
                                            <p:cond delay="0"/>
                                          </p:stCondLst>
                                        </p:cTn>
                                        <p:tgtEl>
                                          <p:spTgt spid="37998"/>
                                        </p:tgtEl>
                                        <p:attrNameLst>
                                          <p:attrName>style.visibility</p:attrName>
                                        </p:attrNameLst>
                                      </p:cBhvr>
                                      <p:to>
                                        <p:strVal val="visible"/>
                                      </p:to>
                                    </p:set>
                                    <p:animEffect transition="in" filter="wipe(down)">
                                      <p:cBhvr>
                                        <p:cTn id="353" dur="500"/>
                                        <p:tgtEl>
                                          <p:spTgt spid="37998"/>
                                        </p:tgtEl>
                                      </p:cBhvr>
                                    </p:animEffect>
                                  </p:childTnLst>
                                </p:cTn>
                              </p:par>
                            </p:childTnLst>
                          </p:cTn>
                        </p:par>
                      </p:childTnLst>
                    </p:cTn>
                  </p:par>
                  <p:par>
                    <p:cTn id="354" fill="hold" nodeType="clickPar">
                      <p:stCondLst>
                        <p:cond delay="indefinite"/>
                      </p:stCondLst>
                      <p:childTnLst>
                        <p:par>
                          <p:cTn id="355" fill="hold" nodeType="withGroup">
                            <p:stCondLst>
                              <p:cond delay="0"/>
                            </p:stCondLst>
                            <p:childTnLst>
                              <p:par>
                                <p:cTn id="356" presetID="22" presetClass="entr" presetSubtype="8" fill="hold" nodeType="clickEffect">
                                  <p:stCondLst>
                                    <p:cond delay="0"/>
                                  </p:stCondLst>
                                  <p:childTnLst>
                                    <p:set>
                                      <p:cBhvr>
                                        <p:cTn id="357" dur="1" fill="hold">
                                          <p:stCondLst>
                                            <p:cond delay="0"/>
                                          </p:stCondLst>
                                        </p:cTn>
                                        <p:tgtEl>
                                          <p:spTgt spid="37999"/>
                                        </p:tgtEl>
                                        <p:attrNameLst>
                                          <p:attrName>style.visibility</p:attrName>
                                        </p:attrNameLst>
                                      </p:cBhvr>
                                      <p:to>
                                        <p:strVal val="visible"/>
                                      </p:to>
                                    </p:set>
                                    <p:animEffect transition="in" filter="wipe(left)">
                                      <p:cBhvr>
                                        <p:cTn id="358" dur="500"/>
                                        <p:tgtEl>
                                          <p:spTgt spid="37999"/>
                                        </p:tgtEl>
                                      </p:cBhvr>
                                    </p:animEffect>
                                  </p:childTnLst>
                                </p:cTn>
                              </p:par>
                            </p:childTnLst>
                          </p:cTn>
                        </p:par>
                      </p:childTnLst>
                    </p:cTn>
                  </p:par>
                  <p:par>
                    <p:cTn id="359" fill="hold" nodeType="clickPar">
                      <p:stCondLst>
                        <p:cond delay="indefinite"/>
                      </p:stCondLst>
                      <p:childTnLst>
                        <p:par>
                          <p:cTn id="360" fill="hold" nodeType="withGroup">
                            <p:stCondLst>
                              <p:cond delay="0"/>
                            </p:stCondLst>
                            <p:childTnLst>
                              <p:par>
                                <p:cTn id="361" presetID="2" presetClass="entr" presetSubtype="8" fill="hold" grpId="0" nodeType="clickEffect">
                                  <p:stCondLst>
                                    <p:cond delay="0"/>
                                  </p:stCondLst>
                                  <p:childTnLst>
                                    <p:set>
                                      <p:cBhvr>
                                        <p:cTn id="362" dur="1" fill="hold">
                                          <p:stCondLst>
                                            <p:cond delay="0"/>
                                          </p:stCondLst>
                                        </p:cTn>
                                        <p:tgtEl>
                                          <p:spTgt spid="38002"/>
                                        </p:tgtEl>
                                        <p:attrNameLst>
                                          <p:attrName>style.visibility</p:attrName>
                                        </p:attrNameLst>
                                      </p:cBhvr>
                                      <p:to>
                                        <p:strVal val="visible"/>
                                      </p:to>
                                    </p:set>
                                    <p:anim calcmode="lin" valueType="num">
                                      <p:cBhvr additive="base">
                                        <p:cTn id="363" dur="500" fill="hold"/>
                                        <p:tgtEl>
                                          <p:spTgt spid="38002"/>
                                        </p:tgtEl>
                                        <p:attrNameLst>
                                          <p:attrName>ppt_x</p:attrName>
                                        </p:attrNameLst>
                                      </p:cBhvr>
                                      <p:tavLst>
                                        <p:tav tm="0">
                                          <p:val>
                                            <p:strVal val="0-#ppt_w/2"/>
                                          </p:val>
                                        </p:tav>
                                        <p:tav tm="100000">
                                          <p:val>
                                            <p:strVal val="#ppt_x"/>
                                          </p:val>
                                        </p:tav>
                                      </p:tavLst>
                                    </p:anim>
                                    <p:anim calcmode="lin" valueType="num">
                                      <p:cBhvr additive="base">
                                        <p:cTn id="364" dur="500" fill="hold"/>
                                        <p:tgtEl>
                                          <p:spTgt spid="38002"/>
                                        </p:tgtEl>
                                        <p:attrNameLst>
                                          <p:attrName>ppt_y</p:attrName>
                                        </p:attrNameLst>
                                      </p:cBhvr>
                                      <p:tavLst>
                                        <p:tav tm="0">
                                          <p:val>
                                            <p:strVal val="#ppt_y"/>
                                          </p:val>
                                        </p:tav>
                                        <p:tav tm="100000">
                                          <p:val>
                                            <p:strVal val="#ppt_y"/>
                                          </p:val>
                                        </p:tav>
                                      </p:tavLst>
                                    </p:anim>
                                  </p:childTnLst>
                                </p:cTn>
                              </p:par>
                            </p:childTnLst>
                          </p:cTn>
                        </p:par>
                      </p:childTnLst>
                    </p:cTn>
                  </p:par>
                  <p:par>
                    <p:cTn id="365" fill="hold" nodeType="clickPar">
                      <p:stCondLst>
                        <p:cond delay="indefinite"/>
                      </p:stCondLst>
                      <p:childTnLst>
                        <p:par>
                          <p:cTn id="366" fill="hold" nodeType="withGroup">
                            <p:stCondLst>
                              <p:cond delay="0"/>
                            </p:stCondLst>
                            <p:childTnLst>
                              <p:par>
                                <p:cTn id="367" presetID="22" presetClass="entr" presetSubtype="4" fill="hold" grpId="0" nodeType="clickEffect">
                                  <p:stCondLst>
                                    <p:cond delay="0"/>
                                  </p:stCondLst>
                                  <p:childTnLst>
                                    <p:set>
                                      <p:cBhvr>
                                        <p:cTn id="368" dur="1" fill="hold">
                                          <p:stCondLst>
                                            <p:cond delay="0"/>
                                          </p:stCondLst>
                                        </p:cTn>
                                        <p:tgtEl>
                                          <p:spTgt spid="38003"/>
                                        </p:tgtEl>
                                        <p:attrNameLst>
                                          <p:attrName>style.visibility</p:attrName>
                                        </p:attrNameLst>
                                      </p:cBhvr>
                                      <p:to>
                                        <p:strVal val="visible"/>
                                      </p:to>
                                    </p:set>
                                    <p:animEffect transition="in" filter="wipe(down)">
                                      <p:cBhvr>
                                        <p:cTn id="369" dur="500"/>
                                        <p:tgtEl>
                                          <p:spTgt spid="38003"/>
                                        </p:tgtEl>
                                      </p:cBhvr>
                                    </p:animEffect>
                                  </p:childTnLst>
                                </p:cTn>
                              </p:par>
                            </p:childTnLst>
                          </p:cTn>
                        </p:par>
                      </p:childTnLst>
                    </p:cTn>
                  </p:par>
                  <p:par>
                    <p:cTn id="370" fill="hold" nodeType="clickPar">
                      <p:stCondLst>
                        <p:cond delay="indefinite"/>
                      </p:stCondLst>
                      <p:childTnLst>
                        <p:par>
                          <p:cTn id="371" fill="hold" nodeType="withGroup">
                            <p:stCondLst>
                              <p:cond delay="0"/>
                            </p:stCondLst>
                            <p:childTnLst>
                              <p:par>
                                <p:cTn id="372" presetID="22" presetClass="entr" presetSubtype="8" fill="hold" nodeType="clickEffect">
                                  <p:stCondLst>
                                    <p:cond delay="0"/>
                                  </p:stCondLst>
                                  <p:childTnLst>
                                    <p:set>
                                      <p:cBhvr>
                                        <p:cTn id="373" dur="1" fill="hold">
                                          <p:stCondLst>
                                            <p:cond delay="0"/>
                                          </p:stCondLst>
                                        </p:cTn>
                                        <p:tgtEl>
                                          <p:spTgt spid="38000"/>
                                        </p:tgtEl>
                                        <p:attrNameLst>
                                          <p:attrName>style.visibility</p:attrName>
                                        </p:attrNameLst>
                                      </p:cBhvr>
                                      <p:to>
                                        <p:strVal val="visible"/>
                                      </p:to>
                                    </p:set>
                                    <p:animEffect transition="in" filter="wipe(left)">
                                      <p:cBhvr>
                                        <p:cTn id="374" dur="500"/>
                                        <p:tgtEl>
                                          <p:spTgt spid="38000"/>
                                        </p:tgtEl>
                                      </p:cBhvr>
                                    </p:animEffect>
                                  </p:childTnLst>
                                </p:cTn>
                              </p:par>
                            </p:childTnLst>
                          </p:cTn>
                        </p:par>
                      </p:childTnLst>
                    </p:cTn>
                  </p:par>
                  <p:par>
                    <p:cTn id="375" fill="hold" nodeType="clickPar">
                      <p:stCondLst>
                        <p:cond delay="indefinite"/>
                      </p:stCondLst>
                      <p:childTnLst>
                        <p:par>
                          <p:cTn id="376" fill="hold" nodeType="withGroup">
                            <p:stCondLst>
                              <p:cond delay="0"/>
                            </p:stCondLst>
                            <p:childTnLst>
                              <p:par>
                                <p:cTn id="377" presetID="2" presetClass="entr" presetSubtype="8" fill="hold" grpId="0" nodeType="clickEffect">
                                  <p:stCondLst>
                                    <p:cond delay="0"/>
                                  </p:stCondLst>
                                  <p:childTnLst>
                                    <p:set>
                                      <p:cBhvr>
                                        <p:cTn id="378" dur="1" fill="hold">
                                          <p:stCondLst>
                                            <p:cond delay="0"/>
                                          </p:stCondLst>
                                        </p:cTn>
                                        <p:tgtEl>
                                          <p:spTgt spid="38004"/>
                                        </p:tgtEl>
                                        <p:attrNameLst>
                                          <p:attrName>style.visibility</p:attrName>
                                        </p:attrNameLst>
                                      </p:cBhvr>
                                      <p:to>
                                        <p:strVal val="visible"/>
                                      </p:to>
                                    </p:set>
                                    <p:anim calcmode="lin" valueType="num">
                                      <p:cBhvr additive="base">
                                        <p:cTn id="379" dur="500" fill="hold"/>
                                        <p:tgtEl>
                                          <p:spTgt spid="38004"/>
                                        </p:tgtEl>
                                        <p:attrNameLst>
                                          <p:attrName>ppt_x</p:attrName>
                                        </p:attrNameLst>
                                      </p:cBhvr>
                                      <p:tavLst>
                                        <p:tav tm="0">
                                          <p:val>
                                            <p:strVal val="0-#ppt_w/2"/>
                                          </p:val>
                                        </p:tav>
                                        <p:tav tm="100000">
                                          <p:val>
                                            <p:strVal val="#ppt_x"/>
                                          </p:val>
                                        </p:tav>
                                      </p:tavLst>
                                    </p:anim>
                                    <p:anim calcmode="lin" valueType="num">
                                      <p:cBhvr additive="base">
                                        <p:cTn id="380" dur="500" fill="hold"/>
                                        <p:tgtEl>
                                          <p:spTgt spid="38004"/>
                                        </p:tgtEl>
                                        <p:attrNameLst>
                                          <p:attrName>ppt_y</p:attrName>
                                        </p:attrNameLst>
                                      </p:cBhvr>
                                      <p:tavLst>
                                        <p:tav tm="0">
                                          <p:val>
                                            <p:strVal val="#ppt_y"/>
                                          </p:val>
                                        </p:tav>
                                        <p:tav tm="100000">
                                          <p:val>
                                            <p:strVal val="#ppt_y"/>
                                          </p:val>
                                        </p:tav>
                                      </p:tavLst>
                                    </p:anim>
                                  </p:childTnLst>
                                </p:cTn>
                              </p:par>
                            </p:childTnLst>
                          </p:cTn>
                        </p:par>
                      </p:childTnLst>
                    </p:cTn>
                  </p:par>
                  <p:par>
                    <p:cTn id="381" fill="hold" nodeType="clickPar">
                      <p:stCondLst>
                        <p:cond delay="indefinite"/>
                      </p:stCondLst>
                      <p:childTnLst>
                        <p:par>
                          <p:cTn id="382" fill="hold" nodeType="withGroup">
                            <p:stCondLst>
                              <p:cond delay="0"/>
                            </p:stCondLst>
                            <p:childTnLst>
                              <p:par>
                                <p:cTn id="383" presetID="22" presetClass="entr" presetSubtype="4" fill="hold" grpId="0" nodeType="clickEffect">
                                  <p:stCondLst>
                                    <p:cond delay="0"/>
                                  </p:stCondLst>
                                  <p:childTnLst>
                                    <p:set>
                                      <p:cBhvr>
                                        <p:cTn id="384" dur="1" fill="hold">
                                          <p:stCondLst>
                                            <p:cond delay="0"/>
                                          </p:stCondLst>
                                        </p:cTn>
                                        <p:tgtEl>
                                          <p:spTgt spid="38005"/>
                                        </p:tgtEl>
                                        <p:attrNameLst>
                                          <p:attrName>style.visibility</p:attrName>
                                        </p:attrNameLst>
                                      </p:cBhvr>
                                      <p:to>
                                        <p:strVal val="visible"/>
                                      </p:to>
                                    </p:set>
                                    <p:animEffect transition="in" filter="wipe(down)">
                                      <p:cBhvr>
                                        <p:cTn id="385" dur="500"/>
                                        <p:tgtEl>
                                          <p:spTgt spid="38005"/>
                                        </p:tgtEl>
                                      </p:cBhvr>
                                    </p:animEffect>
                                  </p:childTnLst>
                                </p:cTn>
                              </p:par>
                            </p:childTnLst>
                          </p:cTn>
                        </p:par>
                      </p:childTnLst>
                    </p:cTn>
                  </p:par>
                  <p:par>
                    <p:cTn id="386" fill="hold" nodeType="clickPar">
                      <p:stCondLst>
                        <p:cond delay="indefinite"/>
                      </p:stCondLst>
                      <p:childTnLst>
                        <p:par>
                          <p:cTn id="387" fill="hold" nodeType="withGroup">
                            <p:stCondLst>
                              <p:cond delay="0"/>
                            </p:stCondLst>
                            <p:childTnLst>
                              <p:par>
                                <p:cTn id="388" presetID="2" presetClass="entr" presetSubtype="8" fill="hold" grpId="0" nodeType="clickEffect">
                                  <p:stCondLst>
                                    <p:cond delay="0"/>
                                  </p:stCondLst>
                                  <p:childTnLst>
                                    <p:set>
                                      <p:cBhvr>
                                        <p:cTn id="389" dur="1" fill="hold">
                                          <p:stCondLst>
                                            <p:cond delay="0"/>
                                          </p:stCondLst>
                                        </p:cTn>
                                        <p:tgtEl>
                                          <p:spTgt spid="38009"/>
                                        </p:tgtEl>
                                        <p:attrNameLst>
                                          <p:attrName>style.visibility</p:attrName>
                                        </p:attrNameLst>
                                      </p:cBhvr>
                                      <p:to>
                                        <p:strVal val="visible"/>
                                      </p:to>
                                    </p:set>
                                    <p:anim calcmode="lin" valueType="num">
                                      <p:cBhvr additive="base">
                                        <p:cTn id="390" dur="500" fill="hold"/>
                                        <p:tgtEl>
                                          <p:spTgt spid="38009"/>
                                        </p:tgtEl>
                                        <p:attrNameLst>
                                          <p:attrName>ppt_x</p:attrName>
                                        </p:attrNameLst>
                                      </p:cBhvr>
                                      <p:tavLst>
                                        <p:tav tm="0">
                                          <p:val>
                                            <p:strVal val="0-#ppt_w/2"/>
                                          </p:val>
                                        </p:tav>
                                        <p:tav tm="100000">
                                          <p:val>
                                            <p:strVal val="#ppt_x"/>
                                          </p:val>
                                        </p:tav>
                                      </p:tavLst>
                                    </p:anim>
                                    <p:anim calcmode="lin" valueType="num">
                                      <p:cBhvr additive="base">
                                        <p:cTn id="391" dur="500" fill="hold"/>
                                        <p:tgtEl>
                                          <p:spTgt spid="38009"/>
                                        </p:tgtEl>
                                        <p:attrNameLst>
                                          <p:attrName>ppt_y</p:attrName>
                                        </p:attrNameLst>
                                      </p:cBhvr>
                                      <p:tavLst>
                                        <p:tav tm="0">
                                          <p:val>
                                            <p:strVal val="#ppt_y"/>
                                          </p:val>
                                        </p:tav>
                                        <p:tav tm="100000">
                                          <p:val>
                                            <p:strVal val="#ppt_y"/>
                                          </p:val>
                                        </p:tav>
                                      </p:tavLst>
                                    </p:anim>
                                  </p:childTnLst>
                                </p:cTn>
                              </p:par>
                            </p:childTnLst>
                          </p:cTn>
                        </p:par>
                      </p:childTnLst>
                    </p:cTn>
                  </p:par>
                  <p:par>
                    <p:cTn id="392" fill="hold" nodeType="clickPar">
                      <p:stCondLst>
                        <p:cond delay="indefinite"/>
                      </p:stCondLst>
                      <p:childTnLst>
                        <p:par>
                          <p:cTn id="393" fill="hold" nodeType="withGroup">
                            <p:stCondLst>
                              <p:cond delay="0"/>
                            </p:stCondLst>
                            <p:childTnLst>
                              <p:par>
                                <p:cTn id="394" presetID="22" presetClass="entr" presetSubtype="4" fill="hold" grpId="0" nodeType="clickEffect">
                                  <p:stCondLst>
                                    <p:cond delay="0"/>
                                  </p:stCondLst>
                                  <p:childTnLst>
                                    <p:set>
                                      <p:cBhvr>
                                        <p:cTn id="395" dur="1" fill="hold">
                                          <p:stCondLst>
                                            <p:cond delay="0"/>
                                          </p:stCondLst>
                                        </p:cTn>
                                        <p:tgtEl>
                                          <p:spTgt spid="38010"/>
                                        </p:tgtEl>
                                        <p:attrNameLst>
                                          <p:attrName>style.visibility</p:attrName>
                                        </p:attrNameLst>
                                      </p:cBhvr>
                                      <p:to>
                                        <p:strVal val="visible"/>
                                      </p:to>
                                    </p:set>
                                    <p:animEffect transition="in" filter="wipe(down)">
                                      <p:cBhvr>
                                        <p:cTn id="396" dur="500"/>
                                        <p:tgtEl>
                                          <p:spTgt spid="38010"/>
                                        </p:tgtEl>
                                      </p:cBhvr>
                                    </p:animEffec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22" presetClass="entr" presetSubtype="8" fill="hold" nodeType="clickEffect">
                                  <p:stCondLst>
                                    <p:cond delay="0"/>
                                  </p:stCondLst>
                                  <p:childTnLst>
                                    <p:set>
                                      <p:cBhvr>
                                        <p:cTn id="400" dur="1" fill="hold">
                                          <p:stCondLst>
                                            <p:cond delay="0"/>
                                          </p:stCondLst>
                                        </p:cTn>
                                        <p:tgtEl>
                                          <p:spTgt spid="38001"/>
                                        </p:tgtEl>
                                        <p:attrNameLst>
                                          <p:attrName>style.visibility</p:attrName>
                                        </p:attrNameLst>
                                      </p:cBhvr>
                                      <p:to>
                                        <p:strVal val="visible"/>
                                      </p:to>
                                    </p:set>
                                    <p:animEffect transition="in" filter="wipe(left)">
                                      <p:cBhvr>
                                        <p:cTn id="401" dur="500"/>
                                        <p:tgtEl>
                                          <p:spTgt spid="38001"/>
                                        </p:tgtEl>
                                      </p:cBhvr>
                                    </p:animEffect>
                                  </p:childTnLst>
                                </p:cTn>
                              </p:par>
                            </p:childTnLst>
                          </p:cTn>
                        </p:par>
                      </p:childTnLst>
                    </p:cTn>
                  </p:par>
                  <p:par>
                    <p:cTn id="402" fill="hold" nodeType="clickPar">
                      <p:stCondLst>
                        <p:cond delay="indefinite"/>
                      </p:stCondLst>
                      <p:childTnLst>
                        <p:par>
                          <p:cTn id="403" fill="hold" nodeType="withGroup">
                            <p:stCondLst>
                              <p:cond delay="0"/>
                            </p:stCondLst>
                            <p:childTnLst>
                              <p:par>
                                <p:cTn id="404" presetID="2" presetClass="entr" presetSubtype="8" fill="hold" grpId="0" nodeType="clickEffect">
                                  <p:stCondLst>
                                    <p:cond delay="0"/>
                                  </p:stCondLst>
                                  <p:childTnLst>
                                    <p:set>
                                      <p:cBhvr>
                                        <p:cTn id="405" dur="1" fill="hold">
                                          <p:stCondLst>
                                            <p:cond delay="0"/>
                                          </p:stCondLst>
                                        </p:cTn>
                                        <p:tgtEl>
                                          <p:spTgt spid="38011"/>
                                        </p:tgtEl>
                                        <p:attrNameLst>
                                          <p:attrName>style.visibility</p:attrName>
                                        </p:attrNameLst>
                                      </p:cBhvr>
                                      <p:to>
                                        <p:strVal val="visible"/>
                                      </p:to>
                                    </p:set>
                                    <p:anim calcmode="lin" valueType="num">
                                      <p:cBhvr additive="base">
                                        <p:cTn id="406" dur="500" fill="hold"/>
                                        <p:tgtEl>
                                          <p:spTgt spid="38011"/>
                                        </p:tgtEl>
                                        <p:attrNameLst>
                                          <p:attrName>ppt_x</p:attrName>
                                        </p:attrNameLst>
                                      </p:cBhvr>
                                      <p:tavLst>
                                        <p:tav tm="0">
                                          <p:val>
                                            <p:strVal val="0-#ppt_w/2"/>
                                          </p:val>
                                        </p:tav>
                                        <p:tav tm="100000">
                                          <p:val>
                                            <p:strVal val="#ppt_x"/>
                                          </p:val>
                                        </p:tav>
                                      </p:tavLst>
                                    </p:anim>
                                    <p:anim calcmode="lin" valueType="num">
                                      <p:cBhvr additive="base">
                                        <p:cTn id="407" dur="500" fill="hold"/>
                                        <p:tgtEl>
                                          <p:spTgt spid="38011"/>
                                        </p:tgtEl>
                                        <p:attrNameLst>
                                          <p:attrName>ppt_y</p:attrName>
                                        </p:attrNameLst>
                                      </p:cBhvr>
                                      <p:tavLst>
                                        <p:tav tm="0">
                                          <p:val>
                                            <p:strVal val="#ppt_y"/>
                                          </p:val>
                                        </p:tav>
                                        <p:tav tm="100000">
                                          <p:val>
                                            <p:strVal val="#ppt_y"/>
                                          </p:val>
                                        </p:tav>
                                      </p:tavLst>
                                    </p:anim>
                                  </p:childTnLst>
                                </p:cTn>
                              </p:par>
                            </p:childTnLst>
                          </p:cTn>
                        </p:par>
                      </p:childTnLst>
                    </p:cTn>
                  </p:par>
                  <p:par>
                    <p:cTn id="408" fill="hold" nodeType="clickPar">
                      <p:stCondLst>
                        <p:cond delay="indefinite"/>
                      </p:stCondLst>
                      <p:childTnLst>
                        <p:par>
                          <p:cTn id="409" fill="hold" nodeType="withGroup">
                            <p:stCondLst>
                              <p:cond delay="0"/>
                            </p:stCondLst>
                            <p:childTnLst>
                              <p:par>
                                <p:cTn id="410" presetID="22" presetClass="entr" presetSubtype="4" fill="hold" grpId="0" nodeType="clickEffect">
                                  <p:stCondLst>
                                    <p:cond delay="0"/>
                                  </p:stCondLst>
                                  <p:childTnLst>
                                    <p:set>
                                      <p:cBhvr>
                                        <p:cTn id="411" dur="1" fill="hold">
                                          <p:stCondLst>
                                            <p:cond delay="0"/>
                                          </p:stCondLst>
                                        </p:cTn>
                                        <p:tgtEl>
                                          <p:spTgt spid="38012"/>
                                        </p:tgtEl>
                                        <p:attrNameLst>
                                          <p:attrName>style.visibility</p:attrName>
                                        </p:attrNameLst>
                                      </p:cBhvr>
                                      <p:to>
                                        <p:strVal val="visible"/>
                                      </p:to>
                                    </p:set>
                                    <p:animEffect transition="in" filter="wipe(down)">
                                      <p:cBhvr>
                                        <p:cTn id="412" dur="500"/>
                                        <p:tgtEl>
                                          <p:spTgt spid="38012"/>
                                        </p:tgtEl>
                                      </p:cBhvr>
                                    </p:animEffect>
                                  </p:childTnLst>
                                </p:cTn>
                              </p:par>
                            </p:childTnLst>
                          </p:cTn>
                        </p:par>
                      </p:childTnLst>
                    </p:cTn>
                  </p:par>
                  <p:par>
                    <p:cTn id="413" fill="hold" nodeType="clickPar">
                      <p:stCondLst>
                        <p:cond delay="indefinite"/>
                      </p:stCondLst>
                      <p:childTnLst>
                        <p:par>
                          <p:cTn id="414" fill="hold" nodeType="withGroup">
                            <p:stCondLst>
                              <p:cond delay="0"/>
                            </p:stCondLst>
                            <p:childTnLst>
                              <p:par>
                                <p:cTn id="415" presetID="22" presetClass="entr" presetSubtype="1" fill="hold" nodeType="clickEffect">
                                  <p:stCondLst>
                                    <p:cond delay="0"/>
                                  </p:stCondLst>
                                  <p:childTnLst>
                                    <p:set>
                                      <p:cBhvr>
                                        <p:cTn id="416" dur="1" fill="hold">
                                          <p:stCondLst>
                                            <p:cond delay="0"/>
                                          </p:stCondLst>
                                        </p:cTn>
                                        <p:tgtEl>
                                          <p:spTgt spid="38013"/>
                                        </p:tgtEl>
                                        <p:attrNameLst>
                                          <p:attrName>style.visibility</p:attrName>
                                        </p:attrNameLst>
                                      </p:cBhvr>
                                      <p:to>
                                        <p:strVal val="visible"/>
                                      </p:to>
                                    </p:set>
                                    <p:animEffect transition="in" filter="wipe(up)">
                                      <p:cBhvr>
                                        <p:cTn id="417" dur="3000"/>
                                        <p:tgtEl>
                                          <p:spTgt spid="38013"/>
                                        </p:tgtEl>
                                      </p:cBhvr>
                                    </p:animEffect>
                                  </p:childTnLst>
                                </p:cTn>
                              </p:par>
                            </p:childTnLst>
                          </p:cTn>
                        </p:par>
                      </p:childTnLst>
                    </p:cTn>
                  </p:par>
                  <p:par>
                    <p:cTn id="418" fill="hold" nodeType="clickPar">
                      <p:stCondLst>
                        <p:cond delay="indefinite"/>
                      </p:stCondLst>
                      <p:childTnLst>
                        <p:par>
                          <p:cTn id="419" fill="hold" nodeType="withGroup">
                            <p:stCondLst>
                              <p:cond delay="0"/>
                            </p:stCondLst>
                            <p:childTnLst>
                              <p:par>
                                <p:cTn id="420" presetID="22" presetClass="entr" presetSubtype="1" fill="hold" nodeType="clickEffect">
                                  <p:stCondLst>
                                    <p:cond delay="0"/>
                                  </p:stCondLst>
                                  <p:childTnLst>
                                    <p:set>
                                      <p:cBhvr>
                                        <p:cTn id="421" dur="1" fill="hold">
                                          <p:stCondLst>
                                            <p:cond delay="0"/>
                                          </p:stCondLst>
                                        </p:cTn>
                                        <p:tgtEl>
                                          <p:spTgt spid="38014"/>
                                        </p:tgtEl>
                                        <p:attrNameLst>
                                          <p:attrName>style.visibility</p:attrName>
                                        </p:attrNameLst>
                                      </p:cBhvr>
                                      <p:to>
                                        <p:strVal val="visible"/>
                                      </p:to>
                                    </p:set>
                                    <p:animEffect transition="in" filter="wipe(up)">
                                      <p:cBhvr>
                                        <p:cTn id="422" dur="500"/>
                                        <p:tgtEl>
                                          <p:spTgt spid="38014"/>
                                        </p:tgtEl>
                                      </p:cBhvr>
                                    </p:animEffect>
                                  </p:childTnLst>
                                </p:cTn>
                              </p:par>
                            </p:childTnLst>
                          </p:cTn>
                        </p:par>
                      </p:childTnLst>
                    </p:cTn>
                  </p:par>
                  <p:par>
                    <p:cTn id="423" fill="hold" nodeType="clickPar">
                      <p:stCondLst>
                        <p:cond delay="indefinite"/>
                      </p:stCondLst>
                      <p:childTnLst>
                        <p:par>
                          <p:cTn id="424" fill="hold" nodeType="withGroup">
                            <p:stCondLst>
                              <p:cond delay="0"/>
                            </p:stCondLst>
                            <p:childTnLst>
                              <p:par>
                                <p:cTn id="425" presetID="22" presetClass="entr" presetSubtype="1" fill="hold" nodeType="clickEffect">
                                  <p:stCondLst>
                                    <p:cond delay="0"/>
                                  </p:stCondLst>
                                  <p:childTnLst>
                                    <p:set>
                                      <p:cBhvr>
                                        <p:cTn id="426" dur="1" fill="hold">
                                          <p:stCondLst>
                                            <p:cond delay="0"/>
                                          </p:stCondLst>
                                        </p:cTn>
                                        <p:tgtEl>
                                          <p:spTgt spid="38015"/>
                                        </p:tgtEl>
                                        <p:attrNameLst>
                                          <p:attrName>style.visibility</p:attrName>
                                        </p:attrNameLst>
                                      </p:cBhvr>
                                      <p:to>
                                        <p:strVal val="visible"/>
                                      </p:to>
                                    </p:set>
                                    <p:animEffect transition="in" filter="wipe(up)">
                                      <p:cBhvr>
                                        <p:cTn id="427" dur="500"/>
                                        <p:tgtEl>
                                          <p:spTgt spid="38015"/>
                                        </p:tgtEl>
                                      </p:cBhvr>
                                    </p:animEffect>
                                  </p:childTnLst>
                                </p:cTn>
                              </p:par>
                            </p:childTnLst>
                          </p:cTn>
                        </p:par>
                      </p:childTnLst>
                    </p:cTn>
                  </p:par>
                  <p:par>
                    <p:cTn id="428" fill="hold" nodeType="clickPar">
                      <p:stCondLst>
                        <p:cond delay="indefinite"/>
                      </p:stCondLst>
                      <p:childTnLst>
                        <p:par>
                          <p:cTn id="429" fill="hold" nodeType="withGroup">
                            <p:stCondLst>
                              <p:cond delay="0"/>
                            </p:stCondLst>
                            <p:childTnLst>
                              <p:par>
                                <p:cTn id="430" presetID="22" presetClass="entr" presetSubtype="1" fill="hold" nodeType="clickEffect">
                                  <p:stCondLst>
                                    <p:cond delay="0"/>
                                  </p:stCondLst>
                                  <p:childTnLst>
                                    <p:set>
                                      <p:cBhvr>
                                        <p:cTn id="431" dur="1" fill="hold">
                                          <p:stCondLst>
                                            <p:cond delay="0"/>
                                          </p:stCondLst>
                                        </p:cTn>
                                        <p:tgtEl>
                                          <p:spTgt spid="38016"/>
                                        </p:tgtEl>
                                        <p:attrNameLst>
                                          <p:attrName>style.visibility</p:attrName>
                                        </p:attrNameLst>
                                      </p:cBhvr>
                                      <p:to>
                                        <p:strVal val="visible"/>
                                      </p:to>
                                    </p:set>
                                    <p:animEffect transition="in" filter="wipe(up)">
                                      <p:cBhvr>
                                        <p:cTn id="432" dur="500"/>
                                        <p:tgtEl>
                                          <p:spTgt spid="38016"/>
                                        </p:tgtEl>
                                      </p:cBhvr>
                                    </p:animEffect>
                                  </p:childTnLst>
                                </p:cTn>
                              </p:par>
                            </p:childTnLst>
                          </p:cTn>
                        </p:par>
                      </p:childTnLst>
                    </p:cTn>
                  </p:par>
                  <p:par>
                    <p:cTn id="433" fill="hold" nodeType="clickPar">
                      <p:stCondLst>
                        <p:cond delay="indefinite"/>
                      </p:stCondLst>
                      <p:childTnLst>
                        <p:par>
                          <p:cTn id="434" fill="hold" nodeType="withGroup">
                            <p:stCondLst>
                              <p:cond delay="0"/>
                            </p:stCondLst>
                            <p:childTnLst>
                              <p:par>
                                <p:cTn id="435" presetID="22" presetClass="entr" presetSubtype="8" fill="hold" nodeType="clickEffect">
                                  <p:stCondLst>
                                    <p:cond delay="0"/>
                                  </p:stCondLst>
                                  <p:childTnLst>
                                    <p:set>
                                      <p:cBhvr>
                                        <p:cTn id="436" dur="1" fill="hold">
                                          <p:stCondLst>
                                            <p:cond delay="0"/>
                                          </p:stCondLst>
                                        </p:cTn>
                                        <p:tgtEl>
                                          <p:spTgt spid="38017"/>
                                        </p:tgtEl>
                                        <p:attrNameLst>
                                          <p:attrName>style.visibility</p:attrName>
                                        </p:attrNameLst>
                                      </p:cBhvr>
                                      <p:to>
                                        <p:strVal val="visible"/>
                                      </p:to>
                                    </p:set>
                                    <p:animEffect transition="in" filter="wipe(left)">
                                      <p:cBhvr>
                                        <p:cTn id="437" dur="500"/>
                                        <p:tgtEl>
                                          <p:spTgt spid="38017"/>
                                        </p:tgtEl>
                                      </p:cBhvr>
                                    </p:animEffect>
                                  </p:childTnLst>
                                </p:cTn>
                              </p:par>
                            </p:childTnLst>
                          </p:cTn>
                        </p:par>
                      </p:childTnLst>
                    </p:cTn>
                  </p:par>
                  <p:par>
                    <p:cTn id="438" fill="hold" nodeType="clickPar">
                      <p:stCondLst>
                        <p:cond delay="indefinite"/>
                      </p:stCondLst>
                      <p:childTnLst>
                        <p:par>
                          <p:cTn id="439" fill="hold" nodeType="withGroup">
                            <p:stCondLst>
                              <p:cond delay="0"/>
                            </p:stCondLst>
                            <p:childTnLst>
                              <p:par>
                                <p:cTn id="440" presetID="22" presetClass="entr" presetSubtype="1" fill="hold" nodeType="clickEffect">
                                  <p:stCondLst>
                                    <p:cond delay="0"/>
                                  </p:stCondLst>
                                  <p:childTnLst>
                                    <p:set>
                                      <p:cBhvr>
                                        <p:cTn id="441" dur="1" fill="hold">
                                          <p:stCondLst>
                                            <p:cond delay="0"/>
                                          </p:stCondLst>
                                        </p:cTn>
                                        <p:tgtEl>
                                          <p:spTgt spid="38018"/>
                                        </p:tgtEl>
                                        <p:attrNameLst>
                                          <p:attrName>style.visibility</p:attrName>
                                        </p:attrNameLst>
                                      </p:cBhvr>
                                      <p:to>
                                        <p:strVal val="visible"/>
                                      </p:to>
                                    </p:set>
                                    <p:animEffect transition="in" filter="wipe(up)">
                                      <p:cBhvr>
                                        <p:cTn id="442" dur="500"/>
                                        <p:tgtEl>
                                          <p:spTgt spid="38018"/>
                                        </p:tgtEl>
                                      </p:cBhvr>
                                    </p:animEffect>
                                  </p:childTnLst>
                                </p:cTn>
                              </p:par>
                            </p:childTnLst>
                          </p:cTn>
                        </p:par>
                      </p:childTnLst>
                    </p:cTn>
                  </p:par>
                  <p:par>
                    <p:cTn id="443" fill="hold" nodeType="clickPar">
                      <p:stCondLst>
                        <p:cond delay="indefinite"/>
                      </p:stCondLst>
                      <p:childTnLst>
                        <p:par>
                          <p:cTn id="444" fill="hold" nodeType="withGroup">
                            <p:stCondLst>
                              <p:cond delay="0"/>
                            </p:stCondLst>
                            <p:childTnLst>
                              <p:par>
                                <p:cTn id="445" presetID="22" presetClass="entr" presetSubtype="1" fill="hold" nodeType="clickEffect">
                                  <p:stCondLst>
                                    <p:cond delay="0"/>
                                  </p:stCondLst>
                                  <p:childTnLst>
                                    <p:set>
                                      <p:cBhvr>
                                        <p:cTn id="446" dur="1" fill="hold">
                                          <p:stCondLst>
                                            <p:cond delay="0"/>
                                          </p:stCondLst>
                                        </p:cTn>
                                        <p:tgtEl>
                                          <p:spTgt spid="38019"/>
                                        </p:tgtEl>
                                        <p:attrNameLst>
                                          <p:attrName>style.visibility</p:attrName>
                                        </p:attrNameLst>
                                      </p:cBhvr>
                                      <p:to>
                                        <p:strVal val="visible"/>
                                      </p:to>
                                    </p:set>
                                    <p:animEffect transition="in" filter="wipe(up)">
                                      <p:cBhvr>
                                        <p:cTn id="447" dur="5000"/>
                                        <p:tgtEl>
                                          <p:spTgt spid="38019"/>
                                        </p:tgtEl>
                                      </p:cBhvr>
                                    </p:animEffect>
                                  </p:childTnLst>
                                </p:cTn>
                              </p:par>
                            </p:childTnLst>
                          </p:cTn>
                        </p:par>
                      </p:childTnLst>
                    </p:cTn>
                  </p:par>
                  <p:par>
                    <p:cTn id="448" fill="hold" nodeType="clickPar">
                      <p:stCondLst>
                        <p:cond delay="indefinite"/>
                      </p:stCondLst>
                      <p:childTnLst>
                        <p:par>
                          <p:cTn id="449" fill="hold" nodeType="withGroup">
                            <p:stCondLst>
                              <p:cond delay="0"/>
                            </p:stCondLst>
                            <p:childTnLst>
                              <p:par>
                                <p:cTn id="450" presetID="22" presetClass="entr" presetSubtype="4" fill="hold" grpId="0" nodeType="clickEffect">
                                  <p:stCondLst>
                                    <p:cond delay="0"/>
                                  </p:stCondLst>
                                  <p:childTnLst>
                                    <p:set>
                                      <p:cBhvr>
                                        <p:cTn id="451" dur="1" fill="hold">
                                          <p:stCondLst>
                                            <p:cond delay="0"/>
                                          </p:stCondLst>
                                        </p:cTn>
                                        <p:tgtEl>
                                          <p:spTgt spid="120"/>
                                        </p:tgtEl>
                                        <p:attrNameLst>
                                          <p:attrName>style.visibility</p:attrName>
                                        </p:attrNameLst>
                                      </p:cBhvr>
                                      <p:to>
                                        <p:strVal val="visible"/>
                                      </p:to>
                                    </p:set>
                                    <p:animEffect transition="in" filter="wipe(down)">
                                      <p:cBhvr>
                                        <p:cTn id="452" dur="3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6" grpId="0" animBg="1"/>
      <p:bldP spid="37936" grpId="0" animBg="1"/>
      <p:bldP spid="37937" grpId="0" animBg="1"/>
      <p:bldP spid="37938" grpId="0" animBg="1"/>
      <p:bldP spid="37939" grpId="0" animBg="1"/>
      <p:bldP spid="37946" grpId="0"/>
      <p:bldP spid="37947" grpId="0"/>
      <p:bldP spid="37948" grpId="0"/>
      <p:bldP spid="37949" grpId="0"/>
      <p:bldP spid="37950" grpId="0"/>
      <p:bldP spid="37951" grpId="0"/>
      <p:bldP spid="37952" grpId="0"/>
      <p:bldP spid="37953" grpId="0"/>
      <p:bldP spid="37964" grpId="0" animBg="1"/>
      <p:bldP spid="37965" grpId="0"/>
      <p:bldP spid="37966" grpId="0" animBg="1"/>
      <p:bldP spid="37969" grpId="0" animBg="1"/>
      <p:bldP spid="37973" grpId="0" animBg="1"/>
      <p:bldP spid="37974" grpId="0"/>
      <p:bldP spid="37975" grpId="0"/>
      <p:bldP spid="37976" grpId="0"/>
      <p:bldP spid="37980" grpId="0"/>
      <p:bldP spid="37981" grpId="0"/>
      <p:bldP spid="37990" grpId="0"/>
      <p:bldP spid="37991" grpId="0"/>
      <p:bldP spid="37992" grpId="0"/>
      <p:bldP spid="37993" grpId="0"/>
      <p:bldP spid="37996" grpId="0"/>
      <p:bldP spid="38002" grpId="0" animBg="1"/>
      <p:bldP spid="38003" grpId="0"/>
      <p:bldP spid="38004" grpId="0" animBg="1"/>
      <p:bldP spid="38005" grpId="0"/>
      <p:bldP spid="38009" grpId="0" animBg="1"/>
      <p:bldP spid="38010" grpId="0"/>
      <p:bldP spid="38011" grpId="0" animBg="1"/>
      <p:bldP spid="38012" grpId="0"/>
      <p:bldP spid="1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0" y="76200"/>
            <a:ext cx="9144000" cy="10772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dirty="0">
                <a:latin typeface="Times New Roman" panose="02020603050405020304" pitchFamily="18" charset="0"/>
              </a:rPr>
              <a:t>A Hexagonal prism has a face on the H.P. and the axis parallel to the V.P. It is cut by a vertical section plane which makes an angle of 45 with XY and which cuts the axis at a point 20 mm from one of its ends along the central line. Draw its sectional front view and the true shape of the section. Side of base 25 mm long height 65mm.</a:t>
            </a:r>
            <a:endParaRPr lang="en-US" altLang="en-US" sz="1600" dirty="0">
              <a:latin typeface="Times New Roman" panose="02020603050405020304" pitchFamily="18" charset="0"/>
              <a:cs typeface="Times New Roman" panose="02020603050405020304" pitchFamily="18" charset="0"/>
            </a:endParaRPr>
          </a:p>
        </p:txBody>
      </p:sp>
      <p:sp>
        <p:nvSpPr>
          <p:cNvPr id="47107" name="Line 6"/>
          <p:cNvSpPr>
            <a:spLocks noChangeShapeType="1"/>
          </p:cNvSpPr>
          <p:nvPr/>
        </p:nvSpPr>
        <p:spPr bwMode="auto">
          <a:xfrm>
            <a:off x="658813" y="3491260"/>
            <a:ext cx="7632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8" name="Text Box 7"/>
          <p:cNvSpPr txBox="1">
            <a:spLocks noChangeArrowheads="1"/>
          </p:cNvSpPr>
          <p:nvPr/>
        </p:nvSpPr>
        <p:spPr bwMode="auto">
          <a:xfrm>
            <a:off x="252413" y="3313460"/>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X</a:t>
            </a:r>
          </a:p>
        </p:txBody>
      </p:sp>
      <p:sp>
        <p:nvSpPr>
          <p:cNvPr id="47109" name="Text Box 8"/>
          <p:cNvSpPr txBox="1">
            <a:spLocks noChangeArrowheads="1"/>
          </p:cNvSpPr>
          <p:nvPr/>
        </p:nvSpPr>
        <p:spPr bwMode="auto">
          <a:xfrm>
            <a:off x="8291513" y="3254722"/>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Y</a:t>
            </a:r>
          </a:p>
        </p:txBody>
      </p:sp>
      <p:sp>
        <p:nvSpPr>
          <p:cNvPr id="47110" name="AutoShape 9"/>
          <p:cNvSpPr>
            <a:spLocks noChangeArrowheads="1"/>
          </p:cNvSpPr>
          <p:nvPr/>
        </p:nvSpPr>
        <p:spPr bwMode="auto">
          <a:xfrm rot="5400000">
            <a:off x="1362869" y="4031804"/>
            <a:ext cx="1371600" cy="1179512"/>
          </a:xfrm>
          <a:prstGeom prst="hexagon">
            <a:avLst>
              <a:gd name="adj" fmla="val 29071"/>
              <a:gd name="vf" fmla="val 115470"/>
            </a:avLst>
          </a:prstGeom>
          <a:solidFill>
            <a:schemeClr val="accent1">
              <a:alpha val="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47111" name="Rectangle 10"/>
          <p:cNvSpPr>
            <a:spLocks noChangeArrowheads="1"/>
          </p:cNvSpPr>
          <p:nvPr/>
        </p:nvSpPr>
        <p:spPr bwMode="auto">
          <a:xfrm>
            <a:off x="1458913" y="1708497"/>
            <a:ext cx="1179512" cy="1782763"/>
          </a:xfrm>
          <a:prstGeom prst="rect">
            <a:avLst/>
          </a:prstGeom>
          <a:solidFill>
            <a:schemeClr val="accent1">
              <a:alpha val="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47112" name="Line 11"/>
          <p:cNvSpPr>
            <a:spLocks noChangeShapeType="1"/>
          </p:cNvSpPr>
          <p:nvPr/>
        </p:nvSpPr>
        <p:spPr bwMode="auto">
          <a:xfrm flipV="1">
            <a:off x="1458913" y="3491260"/>
            <a:ext cx="0" cy="78740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13" name="Text Box 12"/>
          <p:cNvSpPr txBox="1">
            <a:spLocks noChangeArrowheads="1"/>
          </p:cNvSpPr>
          <p:nvPr/>
        </p:nvSpPr>
        <p:spPr bwMode="auto">
          <a:xfrm>
            <a:off x="1220788" y="4069110"/>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p>
        </p:txBody>
      </p:sp>
      <p:sp>
        <p:nvSpPr>
          <p:cNvPr id="47114" name="Text Box 13"/>
          <p:cNvSpPr txBox="1">
            <a:spLocks noChangeArrowheads="1"/>
          </p:cNvSpPr>
          <p:nvPr/>
        </p:nvSpPr>
        <p:spPr bwMode="auto">
          <a:xfrm>
            <a:off x="1825625" y="3727797"/>
            <a:ext cx="266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p>
        </p:txBody>
      </p:sp>
      <p:sp>
        <p:nvSpPr>
          <p:cNvPr id="47115" name="Text Box 14"/>
          <p:cNvSpPr txBox="1">
            <a:spLocks noChangeArrowheads="1"/>
          </p:cNvSpPr>
          <p:nvPr/>
        </p:nvSpPr>
        <p:spPr bwMode="auto">
          <a:xfrm>
            <a:off x="2584450" y="4073872"/>
            <a:ext cx="266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p>
        </p:txBody>
      </p:sp>
      <p:sp>
        <p:nvSpPr>
          <p:cNvPr id="47116" name="Text Box 15"/>
          <p:cNvSpPr txBox="1">
            <a:spLocks noChangeArrowheads="1"/>
          </p:cNvSpPr>
          <p:nvPr/>
        </p:nvSpPr>
        <p:spPr bwMode="auto">
          <a:xfrm>
            <a:off x="2533650" y="4907310"/>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p>
        </p:txBody>
      </p:sp>
      <p:sp>
        <p:nvSpPr>
          <p:cNvPr id="47117" name="Text Box 16"/>
          <p:cNvSpPr txBox="1">
            <a:spLocks noChangeArrowheads="1"/>
          </p:cNvSpPr>
          <p:nvPr/>
        </p:nvSpPr>
        <p:spPr bwMode="auto">
          <a:xfrm>
            <a:off x="1916113" y="5250210"/>
            <a:ext cx="26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p>
        </p:txBody>
      </p:sp>
      <p:sp>
        <p:nvSpPr>
          <p:cNvPr id="47118" name="Text Box 17"/>
          <p:cNvSpPr txBox="1">
            <a:spLocks noChangeArrowheads="1"/>
          </p:cNvSpPr>
          <p:nvPr/>
        </p:nvSpPr>
        <p:spPr bwMode="auto">
          <a:xfrm>
            <a:off x="1277938" y="4927947"/>
            <a:ext cx="266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p>
        </p:txBody>
      </p:sp>
      <p:sp>
        <p:nvSpPr>
          <p:cNvPr id="47119" name="Line 18"/>
          <p:cNvSpPr>
            <a:spLocks noChangeShapeType="1"/>
          </p:cNvSpPr>
          <p:nvPr/>
        </p:nvSpPr>
        <p:spPr bwMode="auto">
          <a:xfrm flipV="1">
            <a:off x="2049463" y="3491260"/>
            <a:ext cx="0" cy="181610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20" name="Line 19"/>
          <p:cNvSpPr>
            <a:spLocks noChangeShapeType="1"/>
          </p:cNvSpPr>
          <p:nvPr/>
        </p:nvSpPr>
        <p:spPr bwMode="auto">
          <a:xfrm flipV="1">
            <a:off x="2641600" y="3491260"/>
            <a:ext cx="0" cy="78740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21" name="Line 20"/>
          <p:cNvSpPr>
            <a:spLocks noChangeShapeType="1"/>
          </p:cNvSpPr>
          <p:nvPr/>
        </p:nvSpPr>
        <p:spPr bwMode="auto">
          <a:xfrm flipV="1">
            <a:off x="2049463" y="1708497"/>
            <a:ext cx="0" cy="1782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22" name="Text Box 21"/>
          <p:cNvSpPr txBox="1">
            <a:spLocks noChangeArrowheads="1"/>
          </p:cNvSpPr>
          <p:nvPr/>
        </p:nvSpPr>
        <p:spPr bwMode="auto">
          <a:xfrm>
            <a:off x="1335088" y="344522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p>
        </p:txBody>
      </p:sp>
      <p:sp>
        <p:nvSpPr>
          <p:cNvPr id="47123" name="Text Box 22"/>
          <p:cNvSpPr txBox="1">
            <a:spLocks noChangeArrowheads="1"/>
          </p:cNvSpPr>
          <p:nvPr/>
        </p:nvSpPr>
        <p:spPr bwMode="auto">
          <a:xfrm>
            <a:off x="1909763" y="344204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p>
        </p:txBody>
      </p:sp>
      <p:sp>
        <p:nvSpPr>
          <p:cNvPr id="47124" name="Text Box 23"/>
          <p:cNvSpPr txBox="1">
            <a:spLocks noChangeArrowheads="1"/>
          </p:cNvSpPr>
          <p:nvPr/>
        </p:nvSpPr>
        <p:spPr bwMode="auto">
          <a:xfrm>
            <a:off x="2463800" y="342617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p>
        </p:txBody>
      </p:sp>
      <p:sp>
        <p:nvSpPr>
          <p:cNvPr id="47125" name="Text Box 24"/>
          <p:cNvSpPr txBox="1">
            <a:spLocks noChangeArrowheads="1"/>
          </p:cNvSpPr>
          <p:nvPr/>
        </p:nvSpPr>
        <p:spPr bwMode="auto">
          <a:xfrm>
            <a:off x="2454275" y="358016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p>
        </p:txBody>
      </p:sp>
      <p:sp>
        <p:nvSpPr>
          <p:cNvPr id="47126" name="Text Box 25"/>
          <p:cNvSpPr txBox="1">
            <a:spLocks noChangeArrowheads="1"/>
          </p:cNvSpPr>
          <p:nvPr/>
        </p:nvSpPr>
        <p:spPr bwMode="auto">
          <a:xfrm>
            <a:off x="1912938" y="358016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p>
        </p:txBody>
      </p:sp>
      <p:sp>
        <p:nvSpPr>
          <p:cNvPr id="47127" name="Text Box 26"/>
          <p:cNvSpPr txBox="1">
            <a:spLocks noChangeArrowheads="1"/>
          </p:cNvSpPr>
          <p:nvPr/>
        </p:nvSpPr>
        <p:spPr bwMode="auto">
          <a:xfrm>
            <a:off x="1350963" y="359921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p>
        </p:txBody>
      </p:sp>
      <p:sp>
        <p:nvSpPr>
          <p:cNvPr id="47128" name="Line 27"/>
          <p:cNvSpPr>
            <a:spLocks noChangeShapeType="1"/>
          </p:cNvSpPr>
          <p:nvPr/>
        </p:nvSpPr>
        <p:spPr bwMode="auto">
          <a:xfrm flipH="1">
            <a:off x="836613" y="4278660"/>
            <a:ext cx="60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29" name="Line 28"/>
          <p:cNvSpPr>
            <a:spLocks noChangeShapeType="1"/>
          </p:cNvSpPr>
          <p:nvPr/>
        </p:nvSpPr>
        <p:spPr bwMode="auto">
          <a:xfrm flipH="1">
            <a:off x="839788" y="4954935"/>
            <a:ext cx="60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30" name="Line 29"/>
          <p:cNvSpPr>
            <a:spLocks noChangeShapeType="1"/>
          </p:cNvSpPr>
          <p:nvPr/>
        </p:nvSpPr>
        <p:spPr bwMode="auto">
          <a:xfrm>
            <a:off x="963613" y="4278660"/>
            <a:ext cx="0" cy="6762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7131" name="Text Box 30"/>
          <p:cNvSpPr txBox="1">
            <a:spLocks noChangeArrowheads="1"/>
          </p:cNvSpPr>
          <p:nvPr/>
        </p:nvSpPr>
        <p:spPr bwMode="auto">
          <a:xfrm rot="-5400000">
            <a:off x="711994" y="4514404"/>
            <a:ext cx="358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Arial" panose="020B0604020202020204" pitchFamily="34" charset="0"/>
              </a:rPr>
              <a:t>25</a:t>
            </a:r>
          </a:p>
        </p:txBody>
      </p:sp>
      <p:sp>
        <p:nvSpPr>
          <p:cNvPr id="47132" name="Line 31"/>
          <p:cNvSpPr>
            <a:spLocks noChangeShapeType="1"/>
          </p:cNvSpPr>
          <p:nvPr/>
        </p:nvSpPr>
        <p:spPr bwMode="auto">
          <a:xfrm flipH="1">
            <a:off x="754063" y="1708497"/>
            <a:ext cx="704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33" name="Line 32"/>
          <p:cNvSpPr>
            <a:spLocks noChangeShapeType="1"/>
          </p:cNvSpPr>
          <p:nvPr/>
        </p:nvSpPr>
        <p:spPr bwMode="auto">
          <a:xfrm>
            <a:off x="969963" y="1708497"/>
            <a:ext cx="0" cy="17827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7134" name="Text Box 33"/>
          <p:cNvSpPr txBox="1">
            <a:spLocks noChangeArrowheads="1"/>
          </p:cNvSpPr>
          <p:nvPr/>
        </p:nvSpPr>
        <p:spPr bwMode="auto">
          <a:xfrm rot="-5400000">
            <a:off x="711994" y="2464941"/>
            <a:ext cx="3587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Arial" panose="020B0604020202020204" pitchFamily="34" charset="0"/>
              </a:rPr>
              <a:t>65</a:t>
            </a:r>
          </a:p>
        </p:txBody>
      </p:sp>
      <p:sp>
        <p:nvSpPr>
          <p:cNvPr id="47135" name="Text Box 34"/>
          <p:cNvSpPr txBox="1">
            <a:spLocks noChangeArrowheads="1"/>
          </p:cNvSpPr>
          <p:nvPr/>
        </p:nvSpPr>
        <p:spPr bwMode="auto">
          <a:xfrm>
            <a:off x="1328738" y="1310035"/>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p>
        </p:txBody>
      </p:sp>
      <p:sp>
        <p:nvSpPr>
          <p:cNvPr id="47136" name="Text Box 35"/>
          <p:cNvSpPr txBox="1">
            <a:spLocks noChangeArrowheads="1"/>
          </p:cNvSpPr>
          <p:nvPr/>
        </p:nvSpPr>
        <p:spPr bwMode="auto">
          <a:xfrm>
            <a:off x="1903413" y="1141413"/>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p>
        </p:txBody>
      </p:sp>
      <p:sp>
        <p:nvSpPr>
          <p:cNvPr id="47137" name="Text Box 36"/>
          <p:cNvSpPr txBox="1">
            <a:spLocks noChangeArrowheads="1"/>
          </p:cNvSpPr>
          <p:nvPr/>
        </p:nvSpPr>
        <p:spPr bwMode="auto">
          <a:xfrm>
            <a:off x="2457450" y="1125538"/>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p>
        </p:txBody>
      </p:sp>
      <p:sp>
        <p:nvSpPr>
          <p:cNvPr id="47138" name="Text Box 37"/>
          <p:cNvSpPr txBox="1">
            <a:spLocks noChangeArrowheads="1"/>
          </p:cNvSpPr>
          <p:nvPr/>
        </p:nvSpPr>
        <p:spPr bwMode="auto">
          <a:xfrm>
            <a:off x="2447925" y="144497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p>
        </p:txBody>
      </p:sp>
      <p:sp>
        <p:nvSpPr>
          <p:cNvPr id="47139" name="Text Box 38"/>
          <p:cNvSpPr txBox="1">
            <a:spLocks noChangeArrowheads="1"/>
          </p:cNvSpPr>
          <p:nvPr/>
        </p:nvSpPr>
        <p:spPr bwMode="auto">
          <a:xfrm>
            <a:off x="1903413" y="1443385"/>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p>
        </p:txBody>
      </p:sp>
      <p:sp>
        <p:nvSpPr>
          <p:cNvPr id="47140" name="Text Box 39"/>
          <p:cNvSpPr txBox="1">
            <a:spLocks noChangeArrowheads="1"/>
          </p:cNvSpPr>
          <p:nvPr/>
        </p:nvSpPr>
        <p:spPr bwMode="auto">
          <a:xfrm>
            <a:off x="1344613" y="146402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p>
        </p:txBody>
      </p:sp>
      <p:grpSp>
        <p:nvGrpSpPr>
          <p:cNvPr id="47141" name="Group 145"/>
          <p:cNvGrpSpPr>
            <a:grpSpLocks/>
          </p:cNvGrpSpPr>
          <p:nvPr/>
        </p:nvGrpSpPr>
        <p:grpSpPr bwMode="auto">
          <a:xfrm rot="5400000">
            <a:off x="3892550" y="2013297"/>
            <a:ext cx="1179513" cy="1782763"/>
            <a:chOff x="1611313" y="1847850"/>
            <a:chExt cx="1179512" cy="1782763"/>
          </a:xfrm>
        </p:grpSpPr>
        <p:sp>
          <p:nvSpPr>
            <p:cNvPr id="38954" name="Rectangle 42"/>
            <p:cNvSpPr>
              <a:spLocks noChangeArrowheads="1"/>
            </p:cNvSpPr>
            <p:nvPr/>
          </p:nvSpPr>
          <p:spPr bwMode="auto">
            <a:xfrm>
              <a:off x="1611313" y="1847850"/>
              <a:ext cx="1179512" cy="1782763"/>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anchor="ctr"/>
            <a:lstStyle/>
            <a:p>
              <a:pPr algn="ctr" eaLnBrk="1" fontAlgn="auto" hangingPunct="1">
                <a:spcBef>
                  <a:spcPts val="0"/>
                </a:spcBef>
                <a:spcAft>
                  <a:spcPts val="0"/>
                </a:spcAft>
                <a:defRPr/>
              </a:pPr>
              <a:endParaRPr lang="en-US"/>
            </a:p>
          </p:txBody>
        </p:sp>
        <p:sp>
          <p:nvSpPr>
            <p:cNvPr id="38955" name="Line 43"/>
            <p:cNvSpPr>
              <a:spLocks noChangeShapeType="1"/>
            </p:cNvSpPr>
            <p:nvPr/>
          </p:nvSpPr>
          <p:spPr bwMode="auto">
            <a:xfrm flipV="1">
              <a:off x="2201862" y="1847850"/>
              <a:ext cx="0" cy="1782763"/>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fontAlgn="auto" hangingPunct="1">
                <a:spcBef>
                  <a:spcPts val="0"/>
                </a:spcBef>
                <a:spcAft>
                  <a:spcPts val="0"/>
                </a:spcAft>
                <a:defRPr/>
              </a:pPr>
              <a:endParaRPr lang="en-IN"/>
            </a:p>
          </p:txBody>
        </p:sp>
      </p:grpSp>
      <p:sp>
        <p:nvSpPr>
          <p:cNvPr id="47142" name="Text Box 49"/>
          <p:cNvSpPr txBox="1">
            <a:spLocks noChangeArrowheads="1"/>
          </p:cNvSpPr>
          <p:nvPr/>
        </p:nvSpPr>
        <p:spPr bwMode="auto">
          <a:xfrm>
            <a:off x="5368925" y="218316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p>
        </p:txBody>
      </p:sp>
      <p:sp>
        <p:nvSpPr>
          <p:cNvPr id="47143" name="Text Box 50"/>
          <p:cNvSpPr txBox="1">
            <a:spLocks noChangeArrowheads="1"/>
          </p:cNvSpPr>
          <p:nvPr/>
        </p:nvSpPr>
        <p:spPr bwMode="auto">
          <a:xfrm>
            <a:off x="5416550" y="276259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p>
        </p:txBody>
      </p:sp>
      <p:sp>
        <p:nvSpPr>
          <p:cNvPr id="47144" name="Text Box 51"/>
          <p:cNvSpPr txBox="1">
            <a:spLocks noChangeArrowheads="1"/>
          </p:cNvSpPr>
          <p:nvPr/>
        </p:nvSpPr>
        <p:spPr bwMode="auto">
          <a:xfrm>
            <a:off x="5413375" y="326424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p>
        </p:txBody>
      </p:sp>
      <p:sp>
        <p:nvSpPr>
          <p:cNvPr id="47145" name="Text Box 52"/>
          <p:cNvSpPr txBox="1">
            <a:spLocks noChangeArrowheads="1"/>
          </p:cNvSpPr>
          <p:nvPr/>
        </p:nvSpPr>
        <p:spPr bwMode="auto">
          <a:xfrm>
            <a:off x="5524500" y="3273772"/>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p>
        </p:txBody>
      </p:sp>
      <p:sp>
        <p:nvSpPr>
          <p:cNvPr id="47146" name="Text Box 53"/>
          <p:cNvSpPr txBox="1">
            <a:spLocks noChangeArrowheads="1"/>
          </p:cNvSpPr>
          <p:nvPr/>
        </p:nvSpPr>
        <p:spPr bwMode="auto">
          <a:xfrm>
            <a:off x="5565775" y="276259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p>
        </p:txBody>
      </p:sp>
      <p:sp>
        <p:nvSpPr>
          <p:cNvPr id="47147" name="Text Box 54"/>
          <p:cNvSpPr txBox="1">
            <a:spLocks noChangeArrowheads="1"/>
          </p:cNvSpPr>
          <p:nvPr/>
        </p:nvSpPr>
        <p:spPr bwMode="auto">
          <a:xfrm>
            <a:off x="5514975" y="217681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p>
        </p:txBody>
      </p:sp>
      <p:sp>
        <p:nvSpPr>
          <p:cNvPr id="47148" name="Text Box 55"/>
          <p:cNvSpPr txBox="1">
            <a:spLocks noChangeArrowheads="1"/>
          </p:cNvSpPr>
          <p:nvPr/>
        </p:nvSpPr>
        <p:spPr bwMode="auto">
          <a:xfrm>
            <a:off x="3119438" y="222284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p>
        </p:txBody>
      </p:sp>
      <p:sp>
        <p:nvSpPr>
          <p:cNvPr id="47149" name="Text Box 56"/>
          <p:cNvSpPr txBox="1">
            <a:spLocks noChangeArrowheads="1"/>
          </p:cNvSpPr>
          <p:nvPr/>
        </p:nvSpPr>
        <p:spPr bwMode="auto">
          <a:xfrm>
            <a:off x="3167063" y="2802285"/>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p>
        </p:txBody>
      </p:sp>
      <p:sp>
        <p:nvSpPr>
          <p:cNvPr id="47150" name="Text Box 57"/>
          <p:cNvSpPr txBox="1">
            <a:spLocks noChangeArrowheads="1"/>
          </p:cNvSpPr>
          <p:nvPr/>
        </p:nvSpPr>
        <p:spPr bwMode="auto">
          <a:xfrm>
            <a:off x="3163888" y="3303935"/>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p>
        </p:txBody>
      </p:sp>
      <p:sp>
        <p:nvSpPr>
          <p:cNvPr id="47151" name="Text Box 58"/>
          <p:cNvSpPr txBox="1">
            <a:spLocks noChangeArrowheads="1"/>
          </p:cNvSpPr>
          <p:nvPr/>
        </p:nvSpPr>
        <p:spPr bwMode="auto">
          <a:xfrm>
            <a:off x="3275013" y="3313460"/>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p>
        </p:txBody>
      </p:sp>
      <p:sp>
        <p:nvSpPr>
          <p:cNvPr id="47152" name="Text Box 59"/>
          <p:cNvSpPr txBox="1">
            <a:spLocks noChangeArrowheads="1"/>
          </p:cNvSpPr>
          <p:nvPr/>
        </p:nvSpPr>
        <p:spPr bwMode="auto">
          <a:xfrm>
            <a:off x="3316288" y="2802285"/>
            <a:ext cx="40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p>
        </p:txBody>
      </p:sp>
      <p:sp>
        <p:nvSpPr>
          <p:cNvPr id="47153" name="Text Box 60"/>
          <p:cNvSpPr txBox="1">
            <a:spLocks noChangeArrowheads="1"/>
          </p:cNvSpPr>
          <p:nvPr/>
        </p:nvSpPr>
        <p:spPr bwMode="auto">
          <a:xfrm>
            <a:off x="3265488" y="2216497"/>
            <a:ext cx="40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p>
        </p:txBody>
      </p:sp>
      <p:sp>
        <p:nvSpPr>
          <p:cNvPr id="47154" name="Line 61"/>
          <p:cNvSpPr>
            <a:spLocks noChangeShapeType="1"/>
          </p:cNvSpPr>
          <p:nvPr/>
        </p:nvSpPr>
        <p:spPr bwMode="auto">
          <a:xfrm>
            <a:off x="3605213" y="3491260"/>
            <a:ext cx="0" cy="1816100"/>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55" name="Line 62"/>
          <p:cNvSpPr>
            <a:spLocks noChangeShapeType="1"/>
          </p:cNvSpPr>
          <p:nvPr/>
        </p:nvSpPr>
        <p:spPr bwMode="auto">
          <a:xfrm>
            <a:off x="5387975" y="3500785"/>
            <a:ext cx="0" cy="1816100"/>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56" name="Line 63"/>
          <p:cNvSpPr>
            <a:spLocks noChangeShapeType="1"/>
          </p:cNvSpPr>
          <p:nvPr/>
        </p:nvSpPr>
        <p:spPr bwMode="auto">
          <a:xfrm>
            <a:off x="2049463" y="3935760"/>
            <a:ext cx="333851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57" name="Line 64"/>
          <p:cNvSpPr>
            <a:spLocks noChangeShapeType="1"/>
          </p:cNvSpPr>
          <p:nvPr/>
        </p:nvSpPr>
        <p:spPr bwMode="auto">
          <a:xfrm>
            <a:off x="1458913" y="4278660"/>
            <a:ext cx="392906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58" name="Line 65"/>
          <p:cNvSpPr>
            <a:spLocks noChangeShapeType="1"/>
          </p:cNvSpPr>
          <p:nvPr/>
        </p:nvSpPr>
        <p:spPr bwMode="auto">
          <a:xfrm>
            <a:off x="1458913" y="4958110"/>
            <a:ext cx="392906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59" name="Line 66"/>
          <p:cNvSpPr>
            <a:spLocks noChangeShapeType="1"/>
          </p:cNvSpPr>
          <p:nvPr/>
        </p:nvSpPr>
        <p:spPr bwMode="auto">
          <a:xfrm>
            <a:off x="2049463" y="5316885"/>
            <a:ext cx="333851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60" name="Text Box 67"/>
          <p:cNvSpPr txBox="1">
            <a:spLocks noChangeArrowheads="1"/>
          </p:cNvSpPr>
          <p:nvPr/>
        </p:nvSpPr>
        <p:spPr bwMode="auto">
          <a:xfrm>
            <a:off x="5440363" y="479301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r>
              <a:rPr lang="en-US" altLang="en-US" sz="1200" b="1" baseline="-25000">
                <a:latin typeface="Arial" panose="020B0604020202020204" pitchFamily="34" charset="0"/>
              </a:rPr>
              <a:t>1</a:t>
            </a:r>
          </a:p>
        </p:txBody>
      </p:sp>
      <p:sp>
        <p:nvSpPr>
          <p:cNvPr id="47161" name="Text Box 68"/>
          <p:cNvSpPr txBox="1">
            <a:spLocks noChangeArrowheads="1"/>
          </p:cNvSpPr>
          <p:nvPr/>
        </p:nvSpPr>
        <p:spPr bwMode="auto">
          <a:xfrm>
            <a:off x="5329238" y="4121497"/>
            <a:ext cx="407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r>
              <a:rPr lang="en-US" altLang="en-US" sz="1200" b="1" baseline="-25000">
                <a:latin typeface="Arial" panose="020B0604020202020204" pitchFamily="34" charset="0"/>
              </a:rPr>
              <a:t>1</a:t>
            </a:r>
          </a:p>
        </p:txBody>
      </p:sp>
      <p:sp>
        <p:nvSpPr>
          <p:cNvPr id="47162" name="Text Box 69"/>
          <p:cNvSpPr txBox="1">
            <a:spLocks noChangeArrowheads="1"/>
          </p:cNvSpPr>
          <p:nvPr/>
        </p:nvSpPr>
        <p:spPr bwMode="auto">
          <a:xfrm>
            <a:off x="5321300" y="3769072"/>
            <a:ext cx="407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r>
              <a:rPr lang="en-US" altLang="en-US" sz="1200" b="1" baseline="-25000">
                <a:latin typeface="Arial" panose="020B0604020202020204" pitchFamily="34" charset="0"/>
              </a:rPr>
              <a:t>1</a:t>
            </a:r>
          </a:p>
        </p:txBody>
      </p:sp>
      <p:sp>
        <p:nvSpPr>
          <p:cNvPr id="47163" name="Text Box 70"/>
          <p:cNvSpPr txBox="1">
            <a:spLocks noChangeArrowheads="1"/>
          </p:cNvSpPr>
          <p:nvPr/>
        </p:nvSpPr>
        <p:spPr bwMode="auto">
          <a:xfrm>
            <a:off x="5476875" y="4121497"/>
            <a:ext cx="407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r>
              <a:rPr lang="en-US" altLang="en-US" sz="1200" b="1" baseline="-25000">
                <a:latin typeface="Arial" panose="020B0604020202020204" pitchFamily="34" charset="0"/>
              </a:rPr>
              <a:t>1</a:t>
            </a:r>
          </a:p>
        </p:txBody>
      </p:sp>
      <p:sp>
        <p:nvSpPr>
          <p:cNvPr id="47164" name="Text Box 71"/>
          <p:cNvSpPr txBox="1">
            <a:spLocks noChangeArrowheads="1"/>
          </p:cNvSpPr>
          <p:nvPr/>
        </p:nvSpPr>
        <p:spPr bwMode="auto">
          <a:xfrm>
            <a:off x="5329238" y="5151785"/>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r>
              <a:rPr lang="en-US" altLang="en-US" sz="1200" b="1" baseline="-25000">
                <a:latin typeface="Arial" panose="020B0604020202020204" pitchFamily="34" charset="0"/>
              </a:rPr>
              <a:t>1</a:t>
            </a:r>
          </a:p>
        </p:txBody>
      </p:sp>
      <p:sp>
        <p:nvSpPr>
          <p:cNvPr id="47165" name="Text Box 72"/>
          <p:cNvSpPr txBox="1">
            <a:spLocks noChangeArrowheads="1"/>
          </p:cNvSpPr>
          <p:nvPr/>
        </p:nvSpPr>
        <p:spPr bwMode="auto">
          <a:xfrm>
            <a:off x="5329238" y="479301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r>
              <a:rPr lang="en-US" altLang="en-US" sz="1200" b="1" baseline="-25000">
                <a:latin typeface="Arial" panose="020B0604020202020204" pitchFamily="34" charset="0"/>
              </a:rPr>
              <a:t>1</a:t>
            </a:r>
          </a:p>
        </p:txBody>
      </p:sp>
      <p:sp>
        <p:nvSpPr>
          <p:cNvPr id="47166" name="Text Box 73"/>
          <p:cNvSpPr txBox="1">
            <a:spLocks noChangeArrowheads="1"/>
          </p:cNvSpPr>
          <p:nvPr/>
        </p:nvSpPr>
        <p:spPr bwMode="auto">
          <a:xfrm>
            <a:off x="3240088" y="483111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d</a:t>
            </a:r>
            <a:r>
              <a:rPr lang="en-US" altLang="en-US" sz="1200" b="1" baseline="-25000">
                <a:latin typeface="Arial" panose="020B0604020202020204" pitchFamily="34" charset="0"/>
              </a:rPr>
              <a:t>1</a:t>
            </a:r>
          </a:p>
        </p:txBody>
      </p:sp>
      <p:sp>
        <p:nvSpPr>
          <p:cNvPr id="47167" name="Text Box 74"/>
          <p:cNvSpPr txBox="1">
            <a:spLocks noChangeArrowheads="1"/>
          </p:cNvSpPr>
          <p:nvPr/>
        </p:nvSpPr>
        <p:spPr bwMode="auto">
          <a:xfrm>
            <a:off x="3062288" y="4140547"/>
            <a:ext cx="407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a</a:t>
            </a:r>
            <a:r>
              <a:rPr lang="en-US" altLang="en-US" sz="1200" b="1" baseline="-25000">
                <a:latin typeface="Arial" panose="020B0604020202020204" pitchFamily="34" charset="0"/>
              </a:rPr>
              <a:t>1</a:t>
            </a:r>
          </a:p>
        </p:txBody>
      </p:sp>
      <p:sp>
        <p:nvSpPr>
          <p:cNvPr id="47168" name="Text Box 75"/>
          <p:cNvSpPr txBox="1">
            <a:spLocks noChangeArrowheads="1"/>
          </p:cNvSpPr>
          <p:nvPr/>
        </p:nvSpPr>
        <p:spPr bwMode="auto">
          <a:xfrm>
            <a:off x="3240088" y="3769072"/>
            <a:ext cx="407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b</a:t>
            </a:r>
            <a:r>
              <a:rPr lang="en-US" altLang="en-US" sz="1200" b="1" baseline="-25000">
                <a:latin typeface="Arial" panose="020B0604020202020204" pitchFamily="34" charset="0"/>
              </a:rPr>
              <a:t>1</a:t>
            </a:r>
          </a:p>
        </p:txBody>
      </p:sp>
      <p:sp>
        <p:nvSpPr>
          <p:cNvPr id="47169" name="Text Box 76"/>
          <p:cNvSpPr txBox="1">
            <a:spLocks noChangeArrowheads="1"/>
          </p:cNvSpPr>
          <p:nvPr/>
        </p:nvSpPr>
        <p:spPr bwMode="auto">
          <a:xfrm>
            <a:off x="3265488" y="4154835"/>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c</a:t>
            </a:r>
            <a:r>
              <a:rPr lang="en-US" altLang="en-US" sz="1200" b="1" baseline="-25000">
                <a:latin typeface="Arial" panose="020B0604020202020204" pitchFamily="34" charset="0"/>
              </a:rPr>
              <a:t>1</a:t>
            </a:r>
          </a:p>
        </p:txBody>
      </p:sp>
      <p:sp>
        <p:nvSpPr>
          <p:cNvPr id="47170" name="Text Box 77"/>
          <p:cNvSpPr txBox="1">
            <a:spLocks noChangeArrowheads="1"/>
          </p:cNvSpPr>
          <p:nvPr/>
        </p:nvSpPr>
        <p:spPr bwMode="auto">
          <a:xfrm>
            <a:off x="3240088" y="5183535"/>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e</a:t>
            </a:r>
            <a:r>
              <a:rPr lang="en-US" altLang="en-US" sz="1200" b="1" baseline="-25000">
                <a:latin typeface="Arial" panose="020B0604020202020204" pitchFamily="34" charset="0"/>
              </a:rPr>
              <a:t>1</a:t>
            </a:r>
          </a:p>
        </p:txBody>
      </p:sp>
      <p:sp>
        <p:nvSpPr>
          <p:cNvPr id="47171" name="Text Box 78"/>
          <p:cNvSpPr txBox="1">
            <a:spLocks noChangeArrowheads="1"/>
          </p:cNvSpPr>
          <p:nvPr/>
        </p:nvSpPr>
        <p:spPr bwMode="auto">
          <a:xfrm>
            <a:off x="3090863" y="483111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f</a:t>
            </a:r>
            <a:r>
              <a:rPr lang="en-US" altLang="en-US" sz="1200" b="1" baseline="-25000">
                <a:latin typeface="Arial" panose="020B0604020202020204" pitchFamily="34" charset="0"/>
              </a:rPr>
              <a:t>1</a:t>
            </a:r>
          </a:p>
        </p:txBody>
      </p:sp>
      <p:sp>
        <p:nvSpPr>
          <p:cNvPr id="47172" name="Line 80"/>
          <p:cNvSpPr>
            <a:spLocks noChangeShapeType="1"/>
          </p:cNvSpPr>
          <p:nvPr/>
        </p:nvSpPr>
        <p:spPr bwMode="auto">
          <a:xfrm>
            <a:off x="2049463" y="4615210"/>
            <a:ext cx="3338512" cy="0"/>
          </a:xfrm>
          <a:prstGeom prst="line">
            <a:avLst/>
          </a:prstGeom>
          <a:noFill/>
          <a:ln w="9525">
            <a:solidFill>
              <a:srgbClr val="7030A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73" name="Line 81"/>
          <p:cNvSpPr>
            <a:spLocks noChangeShapeType="1"/>
          </p:cNvSpPr>
          <p:nvPr/>
        </p:nvSpPr>
        <p:spPr bwMode="auto">
          <a:xfrm>
            <a:off x="3608388" y="4615210"/>
            <a:ext cx="1782762" cy="0"/>
          </a:xfrm>
          <a:prstGeom prst="line">
            <a:avLst/>
          </a:prstGeom>
          <a:noFill/>
          <a:ln w="1587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8995" name="Oval 83"/>
          <p:cNvSpPr>
            <a:spLocks noChangeArrowheads="1"/>
          </p:cNvSpPr>
          <p:nvPr/>
        </p:nvSpPr>
        <p:spPr bwMode="auto">
          <a:xfrm>
            <a:off x="4813300" y="4591397"/>
            <a:ext cx="46038"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8996" name="Line 84"/>
          <p:cNvSpPr>
            <a:spLocks noChangeShapeType="1"/>
          </p:cNvSpPr>
          <p:nvPr/>
        </p:nvSpPr>
        <p:spPr bwMode="auto">
          <a:xfrm rot="2700000">
            <a:off x="4759325" y="3673822"/>
            <a:ext cx="0" cy="2038350"/>
          </a:xfrm>
          <a:prstGeom prst="line">
            <a:avLst/>
          </a:prstGeom>
          <a:noFill/>
          <a:ln w="9525">
            <a:solidFill>
              <a:srgbClr val="993300"/>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8997" name="Line 85"/>
          <p:cNvSpPr>
            <a:spLocks noChangeShapeType="1"/>
          </p:cNvSpPr>
          <p:nvPr/>
        </p:nvSpPr>
        <p:spPr bwMode="auto">
          <a:xfrm>
            <a:off x="4832350" y="4616797"/>
            <a:ext cx="0" cy="62230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pPr eaLnBrk="1" fontAlgn="auto" hangingPunct="1">
              <a:spcBef>
                <a:spcPts val="0"/>
              </a:spcBef>
              <a:spcAft>
                <a:spcPts val="0"/>
              </a:spcAft>
              <a:defRPr/>
            </a:pPr>
            <a:endParaRPr lang="en-IN"/>
          </a:p>
        </p:txBody>
      </p:sp>
      <p:sp>
        <p:nvSpPr>
          <p:cNvPr id="38998" name="Line 86"/>
          <p:cNvSpPr>
            <a:spLocks noChangeShapeType="1"/>
          </p:cNvSpPr>
          <p:nvPr/>
        </p:nvSpPr>
        <p:spPr bwMode="auto">
          <a:xfrm>
            <a:off x="4832350" y="5135910"/>
            <a:ext cx="550863"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a:lstStyle/>
          <a:p>
            <a:pPr eaLnBrk="1" fontAlgn="auto" hangingPunct="1">
              <a:spcBef>
                <a:spcPts val="0"/>
              </a:spcBef>
              <a:spcAft>
                <a:spcPts val="0"/>
              </a:spcAft>
              <a:defRPr/>
            </a:pPr>
            <a:endParaRPr lang="en-IN"/>
          </a:p>
        </p:txBody>
      </p:sp>
      <p:sp>
        <p:nvSpPr>
          <p:cNvPr id="38999" name="Text Box 87"/>
          <p:cNvSpPr txBox="1">
            <a:spLocks noChangeArrowheads="1"/>
          </p:cNvSpPr>
          <p:nvPr/>
        </p:nvSpPr>
        <p:spPr bwMode="auto">
          <a:xfrm>
            <a:off x="4930775" y="4931122"/>
            <a:ext cx="358775" cy="274638"/>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sz="1200" dirty="0">
                <a:solidFill>
                  <a:schemeClr val="tx1">
                    <a:lumMod val="75000"/>
                    <a:lumOff val="25000"/>
                  </a:schemeClr>
                </a:solidFill>
                <a:latin typeface="+mn-lt"/>
              </a:rPr>
              <a:t>20</a:t>
            </a:r>
          </a:p>
        </p:txBody>
      </p:sp>
      <p:sp>
        <p:nvSpPr>
          <p:cNvPr id="39000" name="Line 88"/>
          <p:cNvSpPr>
            <a:spLocks noChangeShapeType="1"/>
          </p:cNvSpPr>
          <p:nvPr/>
        </p:nvSpPr>
        <p:spPr bwMode="auto">
          <a:xfrm flipH="1">
            <a:off x="3925888" y="5318472"/>
            <a:ext cx="206375" cy="21272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pPr eaLnBrk="1" fontAlgn="auto" hangingPunct="1">
              <a:spcBef>
                <a:spcPts val="0"/>
              </a:spcBef>
              <a:spcAft>
                <a:spcPts val="0"/>
              </a:spcAft>
              <a:defRPr/>
            </a:pPr>
            <a:endParaRPr lang="en-IN"/>
          </a:p>
        </p:txBody>
      </p:sp>
      <p:sp>
        <p:nvSpPr>
          <p:cNvPr id="39001" name="Line 89"/>
          <p:cNvSpPr>
            <a:spLocks noChangeShapeType="1"/>
          </p:cNvSpPr>
          <p:nvPr/>
        </p:nvSpPr>
        <p:spPr bwMode="auto">
          <a:xfrm flipH="1">
            <a:off x="5386388" y="3854797"/>
            <a:ext cx="206375" cy="21272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pPr eaLnBrk="1" fontAlgn="auto" hangingPunct="1">
              <a:spcBef>
                <a:spcPts val="0"/>
              </a:spcBef>
              <a:spcAft>
                <a:spcPts val="0"/>
              </a:spcAft>
              <a:defRPr/>
            </a:pPr>
            <a:endParaRPr lang="en-IN"/>
          </a:p>
        </p:txBody>
      </p:sp>
      <p:sp>
        <p:nvSpPr>
          <p:cNvPr id="39004" name="Line 92"/>
          <p:cNvSpPr>
            <a:spLocks noChangeShapeType="1"/>
          </p:cNvSpPr>
          <p:nvPr/>
        </p:nvSpPr>
        <p:spPr bwMode="auto">
          <a:xfrm>
            <a:off x="3605213" y="3935760"/>
            <a:ext cx="17827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05" name="Line 93"/>
          <p:cNvSpPr>
            <a:spLocks noChangeShapeType="1"/>
          </p:cNvSpPr>
          <p:nvPr/>
        </p:nvSpPr>
        <p:spPr bwMode="auto">
          <a:xfrm>
            <a:off x="3605213" y="4278660"/>
            <a:ext cx="1568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06" name="Line 94"/>
          <p:cNvSpPr>
            <a:spLocks noChangeShapeType="1"/>
          </p:cNvSpPr>
          <p:nvPr/>
        </p:nvSpPr>
        <p:spPr bwMode="auto">
          <a:xfrm>
            <a:off x="3605213" y="4954935"/>
            <a:ext cx="889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07" name="Line 95"/>
          <p:cNvSpPr>
            <a:spLocks noChangeShapeType="1"/>
          </p:cNvSpPr>
          <p:nvPr/>
        </p:nvSpPr>
        <p:spPr bwMode="auto">
          <a:xfrm>
            <a:off x="3605213" y="5316885"/>
            <a:ext cx="530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08" name="Line 96"/>
          <p:cNvSpPr>
            <a:spLocks noChangeShapeType="1"/>
          </p:cNvSpPr>
          <p:nvPr/>
        </p:nvSpPr>
        <p:spPr bwMode="auto">
          <a:xfrm>
            <a:off x="3605213" y="3945285"/>
            <a:ext cx="0" cy="1371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09" name="Line 97"/>
          <p:cNvSpPr>
            <a:spLocks noChangeShapeType="1"/>
          </p:cNvSpPr>
          <p:nvPr/>
        </p:nvSpPr>
        <p:spPr bwMode="auto">
          <a:xfrm>
            <a:off x="5386388" y="3934172"/>
            <a:ext cx="0" cy="133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0" name="Line 98"/>
          <p:cNvSpPr>
            <a:spLocks noChangeShapeType="1"/>
          </p:cNvSpPr>
          <p:nvPr/>
        </p:nvSpPr>
        <p:spPr bwMode="auto">
          <a:xfrm flipV="1">
            <a:off x="4135438" y="2902297"/>
            <a:ext cx="0" cy="2414588"/>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1" name="Line 99"/>
          <p:cNvSpPr>
            <a:spLocks noChangeShapeType="1"/>
          </p:cNvSpPr>
          <p:nvPr/>
        </p:nvSpPr>
        <p:spPr bwMode="auto">
          <a:xfrm flipV="1">
            <a:off x="4494213" y="2311747"/>
            <a:ext cx="0" cy="2643188"/>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2" name="Line 100"/>
          <p:cNvSpPr>
            <a:spLocks noChangeShapeType="1"/>
          </p:cNvSpPr>
          <p:nvPr/>
        </p:nvSpPr>
        <p:spPr bwMode="auto">
          <a:xfrm flipV="1">
            <a:off x="5173663" y="2311747"/>
            <a:ext cx="0" cy="1966913"/>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3" name="Line 101"/>
          <p:cNvSpPr>
            <a:spLocks noChangeShapeType="1"/>
          </p:cNvSpPr>
          <p:nvPr/>
        </p:nvSpPr>
        <p:spPr bwMode="auto">
          <a:xfrm flipH="1">
            <a:off x="1824038" y="4069110"/>
            <a:ext cx="3565525" cy="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4" name="Oval 102"/>
          <p:cNvSpPr>
            <a:spLocks noChangeArrowheads="1"/>
          </p:cNvSpPr>
          <p:nvPr/>
        </p:nvSpPr>
        <p:spPr bwMode="auto">
          <a:xfrm>
            <a:off x="1804988" y="4045297"/>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15" name="Oval 103"/>
          <p:cNvSpPr>
            <a:spLocks noChangeArrowheads="1"/>
          </p:cNvSpPr>
          <p:nvPr/>
        </p:nvSpPr>
        <p:spPr bwMode="auto">
          <a:xfrm>
            <a:off x="2254250" y="4043710"/>
            <a:ext cx="46038" cy="46037"/>
          </a:xfrm>
          <a:prstGeom prst="ellipse">
            <a:avLst/>
          </a:prstGeom>
          <a:solidFill>
            <a:srgbClr val="3366FF"/>
          </a:solidFill>
          <a:ln w="9525" algn="ctr">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17" name="Line 105"/>
          <p:cNvSpPr>
            <a:spLocks noChangeShapeType="1"/>
          </p:cNvSpPr>
          <p:nvPr/>
        </p:nvSpPr>
        <p:spPr bwMode="auto">
          <a:xfrm flipV="1">
            <a:off x="1824038" y="1708497"/>
            <a:ext cx="0" cy="2360613"/>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18" name="Oval 106"/>
          <p:cNvSpPr>
            <a:spLocks noChangeArrowheads="1"/>
          </p:cNvSpPr>
          <p:nvPr/>
        </p:nvSpPr>
        <p:spPr bwMode="auto">
          <a:xfrm>
            <a:off x="1800225" y="1692622"/>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19" name="Line 107"/>
          <p:cNvSpPr>
            <a:spLocks noChangeShapeType="1"/>
          </p:cNvSpPr>
          <p:nvPr/>
        </p:nvSpPr>
        <p:spPr bwMode="auto">
          <a:xfrm flipV="1">
            <a:off x="2278063" y="1708497"/>
            <a:ext cx="0" cy="2360613"/>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20" name="Oval 108"/>
          <p:cNvSpPr>
            <a:spLocks noChangeArrowheads="1"/>
          </p:cNvSpPr>
          <p:nvPr/>
        </p:nvSpPr>
        <p:spPr bwMode="auto">
          <a:xfrm>
            <a:off x="2254250" y="1684685"/>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grpSp>
        <p:nvGrpSpPr>
          <p:cNvPr id="3" name="Group 111"/>
          <p:cNvGrpSpPr>
            <a:grpSpLocks/>
          </p:cNvGrpSpPr>
          <p:nvPr/>
        </p:nvGrpSpPr>
        <p:grpSpPr bwMode="auto">
          <a:xfrm rot="5400000">
            <a:off x="5137150" y="2878485"/>
            <a:ext cx="500063" cy="46037"/>
            <a:chOff x="2776" y="1582"/>
            <a:chExt cx="315" cy="29"/>
          </a:xfrm>
        </p:grpSpPr>
        <p:sp>
          <p:nvSpPr>
            <p:cNvPr id="47247" name="Oval 109"/>
            <p:cNvSpPr>
              <a:spLocks noChangeArrowheads="1"/>
            </p:cNvSpPr>
            <p:nvPr/>
          </p:nvSpPr>
          <p:spPr bwMode="auto">
            <a:xfrm>
              <a:off x="2776" y="1582"/>
              <a:ext cx="29" cy="29"/>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47248" name="Oval 110"/>
            <p:cNvSpPr>
              <a:spLocks noChangeArrowheads="1"/>
            </p:cNvSpPr>
            <p:nvPr/>
          </p:nvSpPr>
          <p:spPr bwMode="auto">
            <a:xfrm>
              <a:off x="3062" y="1582"/>
              <a:ext cx="29" cy="29"/>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grpSp>
      <p:sp>
        <p:nvSpPr>
          <p:cNvPr id="39024" name="Oval 112"/>
          <p:cNvSpPr>
            <a:spLocks noChangeArrowheads="1"/>
          </p:cNvSpPr>
          <p:nvPr/>
        </p:nvSpPr>
        <p:spPr bwMode="auto">
          <a:xfrm>
            <a:off x="5149850" y="3464272"/>
            <a:ext cx="46038"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25" name="Text Box 113"/>
          <p:cNvSpPr txBox="1">
            <a:spLocks noChangeArrowheads="1"/>
          </p:cNvSpPr>
          <p:nvPr/>
        </p:nvSpPr>
        <p:spPr bwMode="auto">
          <a:xfrm>
            <a:off x="5330825" y="2538760"/>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1’</a:t>
            </a:r>
          </a:p>
        </p:txBody>
      </p:sp>
      <p:sp>
        <p:nvSpPr>
          <p:cNvPr id="39026" name="Text Box 114"/>
          <p:cNvSpPr txBox="1">
            <a:spLocks noChangeArrowheads="1"/>
          </p:cNvSpPr>
          <p:nvPr/>
        </p:nvSpPr>
        <p:spPr bwMode="auto">
          <a:xfrm>
            <a:off x="5330825" y="3010247"/>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2’</a:t>
            </a:r>
          </a:p>
        </p:txBody>
      </p:sp>
      <p:sp>
        <p:nvSpPr>
          <p:cNvPr id="39027" name="Text Box 115"/>
          <p:cNvSpPr txBox="1">
            <a:spLocks noChangeArrowheads="1"/>
          </p:cNvSpPr>
          <p:nvPr/>
        </p:nvSpPr>
        <p:spPr bwMode="auto">
          <a:xfrm>
            <a:off x="5040313" y="3481735"/>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3’</a:t>
            </a:r>
          </a:p>
        </p:txBody>
      </p:sp>
      <p:sp>
        <p:nvSpPr>
          <p:cNvPr id="39028" name="Text Box 116"/>
          <p:cNvSpPr txBox="1">
            <a:spLocks noChangeArrowheads="1"/>
          </p:cNvSpPr>
          <p:nvPr/>
        </p:nvSpPr>
        <p:spPr bwMode="auto">
          <a:xfrm>
            <a:off x="4337050" y="3486497"/>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4’</a:t>
            </a:r>
          </a:p>
        </p:txBody>
      </p:sp>
      <p:sp>
        <p:nvSpPr>
          <p:cNvPr id="39029" name="Oval 117"/>
          <p:cNvSpPr>
            <a:spLocks noChangeArrowheads="1"/>
          </p:cNvSpPr>
          <p:nvPr/>
        </p:nvSpPr>
        <p:spPr bwMode="auto">
          <a:xfrm>
            <a:off x="4471988" y="3464272"/>
            <a:ext cx="46037" cy="46038"/>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30" name="Oval 118"/>
          <p:cNvSpPr>
            <a:spLocks noChangeArrowheads="1"/>
          </p:cNvSpPr>
          <p:nvPr/>
        </p:nvSpPr>
        <p:spPr bwMode="auto">
          <a:xfrm>
            <a:off x="4111625" y="2878485"/>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31" name="Text Box 119"/>
          <p:cNvSpPr txBox="1">
            <a:spLocks noChangeArrowheads="1"/>
          </p:cNvSpPr>
          <p:nvPr/>
        </p:nvSpPr>
        <p:spPr bwMode="auto">
          <a:xfrm>
            <a:off x="3925888" y="2697510"/>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5’</a:t>
            </a:r>
          </a:p>
        </p:txBody>
      </p:sp>
      <p:sp>
        <p:nvSpPr>
          <p:cNvPr id="39032" name="Oval 120"/>
          <p:cNvSpPr>
            <a:spLocks noChangeArrowheads="1"/>
          </p:cNvSpPr>
          <p:nvPr/>
        </p:nvSpPr>
        <p:spPr bwMode="auto">
          <a:xfrm>
            <a:off x="4470400" y="2284760"/>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33" name="Text Box 121"/>
          <p:cNvSpPr txBox="1">
            <a:spLocks noChangeArrowheads="1"/>
          </p:cNvSpPr>
          <p:nvPr/>
        </p:nvSpPr>
        <p:spPr bwMode="auto">
          <a:xfrm>
            <a:off x="4338638" y="2067272"/>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6’</a:t>
            </a:r>
          </a:p>
        </p:txBody>
      </p:sp>
      <p:sp>
        <p:nvSpPr>
          <p:cNvPr id="39034" name="Oval 122"/>
          <p:cNvSpPr>
            <a:spLocks noChangeArrowheads="1"/>
          </p:cNvSpPr>
          <p:nvPr/>
        </p:nvSpPr>
        <p:spPr bwMode="auto">
          <a:xfrm>
            <a:off x="5149850" y="2287935"/>
            <a:ext cx="46038" cy="46037"/>
          </a:xfrm>
          <a:prstGeom prst="ellipse">
            <a:avLst/>
          </a:prstGeom>
          <a:solidFill>
            <a:srgbClr val="3366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35" name="Text Box 123"/>
          <p:cNvSpPr txBox="1">
            <a:spLocks noChangeArrowheads="1"/>
          </p:cNvSpPr>
          <p:nvPr/>
        </p:nvSpPr>
        <p:spPr bwMode="auto">
          <a:xfrm>
            <a:off x="4994275" y="2094260"/>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7’</a:t>
            </a:r>
          </a:p>
        </p:txBody>
      </p:sp>
      <p:sp>
        <p:nvSpPr>
          <p:cNvPr id="39036" name="Freeform 124"/>
          <p:cNvSpPr>
            <a:spLocks/>
          </p:cNvSpPr>
          <p:nvPr/>
        </p:nvSpPr>
        <p:spPr bwMode="auto">
          <a:xfrm>
            <a:off x="4135438" y="2306985"/>
            <a:ext cx="1250950" cy="1181100"/>
          </a:xfrm>
          <a:custGeom>
            <a:avLst/>
            <a:gdLst>
              <a:gd name="T0" fmla="*/ 2147483646 w 788"/>
              <a:gd name="T1" fmla="*/ 2147483646 h 744"/>
              <a:gd name="T2" fmla="*/ 2147483646 w 788"/>
              <a:gd name="T3" fmla="*/ 2147483646 h 744"/>
              <a:gd name="T4" fmla="*/ 2147483646 w 788"/>
              <a:gd name="T5" fmla="*/ 2147483646 h 744"/>
              <a:gd name="T6" fmla="*/ 2147483646 w 788"/>
              <a:gd name="T7" fmla="*/ 2147483646 h 744"/>
              <a:gd name="T8" fmla="*/ 0 w 788"/>
              <a:gd name="T9" fmla="*/ 2147483646 h 744"/>
              <a:gd name="T10" fmla="*/ 2147483646 w 788"/>
              <a:gd name="T11" fmla="*/ 0 h 744"/>
              <a:gd name="T12" fmla="*/ 2147483646 w 788"/>
              <a:gd name="T13" fmla="*/ 2147483646 h 744"/>
              <a:gd name="T14" fmla="*/ 2147483646 w 788"/>
              <a:gd name="T15" fmla="*/ 2147483646 h 744"/>
              <a:gd name="T16" fmla="*/ 0 60000 65536"/>
              <a:gd name="T17" fmla="*/ 0 60000 65536"/>
              <a:gd name="T18" fmla="*/ 0 60000 65536"/>
              <a:gd name="T19" fmla="*/ 0 60000 65536"/>
              <a:gd name="T20" fmla="*/ 0 60000 65536"/>
              <a:gd name="T21" fmla="*/ 0 60000 65536"/>
              <a:gd name="T22" fmla="*/ 0 60000 65536"/>
              <a:gd name="T23" fmla="*/ 0 60000 65536"/>
              <a:gd name="T24" fmla="*/ 0 w 788"/>
              <a:gd name="T25" fmla="*/ 0 h 744"/>
              <a:gd name="T26" fmla="*/ 788 w 788"/>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8" h="744">
                <a:moveTo>
                  <a:pt x="788" y="230"/>
                </a:moveTo>
                <a:lnTo>
                  <a:pt x="788" y="516"/>
                </a:lnTo>
                <a:lnTo>
                  <a:pt x="654" y="744"/>
                </a:lnTo>
                <a:lnTo>
                  <a:pt x="228" y="744"/>
                </a:lnTo>
                <a:lnTo>
                  <a:pt x="0" y="370"/>
                </a:lnTo>
                <a:lnTo>
                  <a:pt x="226" y="0"/>
                </a:lnTo>
                <a:lnTo>
                  <a:pt x="654" y="2"/>
                </a:lnTo>
                <a:lnTo>
                  <a:pt x="788" y="230"/>
                </a:lnTo>
                <a:close/>
              </a:path>
            </a:pathLst>
          </a:custGeom>
          <a:solidFill>
            <a:schemeClr val="accent1">
              <a:alpha val="0"/>
            </a:schemeClr>
          </a:solidFill>
          <a:ln w="19050">
            <a:solidFill>
              <a:schemeClr val="tx1"/>
            </a:solidFill>
            <a:round/>
            <a:headEnd/>
            <a:tailEnd/>
          </a:ln>
        </p:spPr>
        <p:txBody>
          <a:bodyPr/>
          <a:lstStyle/>
          <a:p>
            <a:endParaRPr lang="en-IN"/>
          </a:p>
        </p:txBody>
      </p:sp>
      <p:sp>
        <p:nvSpPr>
          <p:cNvPr id="39037" name="Line 125"/>
          <p:cNvSpPr>
            <a:spLocks noChangeShapeType="1"/>
          </p:cNvSpPr>
          <p:nvPr/>
        </p:nvSpPr>
        <p:spPr bwMode="auto">
          <a:xfrm flipH="1">
            <a:off x="3605213" y="2306985"/>
            <a:ext cx="889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38" name="Line 126"/>
          <p:cNvSpPr>
            <a:spLocks noChangeShapeType="1"/>
          </p:cNvSpPr>
          <p:nvPr/>
        </p:nvSpPr>
        <p:spPr bwMode="auto">
          <a:xfrm flipH="1">
            <a:off x="4135438" y="2902297"/>
            <a:ext cx="1243012"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39039" name="Line 127"/>
          <p:cNvSpPr>
            <a:spLocks noChangeShapeType="1"/>
          </p:cNvSpPr>
          <p:nvPr/>
        </p:nvSpPr>
        <p:spPr bwMode="auto">
          <a:xfrm flipH="1">
            <a:off x="3606800" y="3491260"/>
            <a:ext cx="889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40" name="Line 128"/>
          <p:cNvSpPr>
            <a:spLocks noChangeShapeType="1"/>
          </p:cNvSpPr>
          <p:nvPr/>
        </p:nvSpPr>
        <p:spPr bwMode="auto">
          <a:xfrm flipH="1">
            <a:off x="3611563" y="2902297"/>
            <a:ext cx="5238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41" name="Line 129"/>
          <p:cNvSpPr>
            <a:spLocks noChangeShapeType="1"/>
          </p:cNvSpPr>
          <p:nvPr/>
        </p:nvSpPr>
        <p:spPr bwMode="auto">
          <a:xfrm flipH="1" flipV="1">
            <a:off x="3605213" y="2308572"/>
            <a:ext cx="1587" cy="1184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42" name="Text Box 130"/>
          <p:cNvSpPr txBox="1">
            <a:spLocks noChangeArrowheads="1"/>
          </p:cNvSpPr>
          <p:nvPr/>
        </p:nvSpPr>
        <p:spPr bwMode="auto">
          <a:xfrm>
            <a:off x="5362575" y="3951635"/>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1</a:t>
            </a:r>
          </a:p>
        </p:txBody>
      </p:sp>
      <p:sp>
        <p:nvSpPr>
          <p:cNvPr id="39043" name="Text Box 131"/>
          <p:cNvSpPr txBox="1">
            <a:spLocks noChangeArrowheads="1"/>
          </p:cNvSpPr>
          <p:nvPr/>
        </p:nvSpPr>
        <p:spPr bwMode="auto">
          <a:xfrm>
            <a:off x="5499100" y="3951635"/>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2</a:t>
            </a:r>
          </a:p>
        </p:txBody>
      </p:sp>
      <p:sp>
        <p:nvSpPr>
          <p:cNvPr id="39044" name="Text Box 132"/>
          <p:cNvSpPr txBox="1">
            <a:spLocks noChangeArrowheads="1"/>
          </p:cNvSpPr>
          <p:nvPr/>
        </p:nvSpPr>
        <p:spPr bwMode="auto">
          <a:xfrm>
            <a:off x="4859338" y="4056410"/>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3</a:t>
            </a:r>
          </a:p>
        </p:txBody>
      </p:sp>
      <p:sp>
        <p:nvSpPr>
          <p:cNvPr id="39045" name="Text Box 133"/>
          <p:cNvSpPr txBox="1">
            <a:spLocks noChangeArrowheads="1"/>
          </p:cNvSpPr>
          <p:nvPr/>
        </p:nvSpPr>
        <p:spPr bwMode="auto">
          <a:xfrm>
            <a:off x="4281488" y="4748560"/>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4</a:t>
            </a:r>
          </a:p>
        </p:txBody>
      </p:sp>
      <p:sp>
        <p:nvSpPr>
          <p:cNvPr id="39046" name="Text Box 134"/>
          <p:cNvSpPr txBox="1">
            <a:spLocks noChangeArrowheads="1"/>
          </p:cNvSpPr>
          <p:nvPr/>
        </p:nvSpPr>
        <p:spPr bwMode="auto">
          <a:xfrm>
            <a:off x="3978275" y="5361335"/>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5</a:t>
            </a:r>
          </a:p>
        </p:txBody>
      </p:sp>
      <p:sp>
        <p:nvSpPr>
          <p:cNvPr id="39047" name="Text Box 135"/>
          <p:cNvSpPr txBox="1">
            <a:spLocks noChangeArrowheads="1"/>
          </p:cNvSpPr>
          <p:nvPr/>
        </p:nvSpPr>
        <p:spPr bwMode="auto">
          <a:xfrm>
            <a:off x="4419600" y="4740622"/>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6</a:t>
            </a:r>
          </a:p>
        </p:txBody>
      </p:sp>
      <p:sp>
        <p:nvSpPr>
          <p:cNvPr id="39048" name="Text Box 136"/>
          <p:cNvSpPr txBox="1">
            <a:spLocks noChangeArrowheads="1"/>
          </p:cNvSpPr>
          <p:nvPr/>
        </p:nvSpPr>
        <p:spPr bwMode="auto">
          <a:xfrm>
            <a:off x="4973638" y="4059585"/>
            <a:ext cx="314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solidFill>
                  <a:schemeClr val="accent2"/>
                </a:solidFill>
                <a:latin typeface="Arial" panose="020B0604020202020204" pitchFamily="34" charset="0"/>
              </a:rPr>
              <a:t>7</a:t>
            </a:r>
          </a:p>
        </p:txBody>
      </p:sp>
      <p:sp>
        <p:nvSpPr>
          <p:cNvPr id="39049" name="Line 137"/>
          <p:cNvSpPr>
            <a:spLocks noChangeShapeType="1"/>
          </p:cNvSpPr>
          <p:nvPr/>
        </p:nvSpPr>
        <p:spPr bwMode="auto">
          <a:xfrm rot="2700000">
            <a:off x="5555457" y="4498528"/>
            <a:ext cx="0" cy="2249487"/>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50" name="Line 138"/>
          <p:cNvSpPr>
            <a:spLocks noChangeShapeType="1"/>
          </p:cNvSpPr>
          <p:nvPr/>
        </p:nvSpPr>
        <p:spPr bwMode="auto">
          <a:xfrm rot="2700000">
            <a:off x="3829844" y="6044754"/>
            <a:ext cx="2078037"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52" name="Line 140"/>
          <p:cNvSpPr>
            <a:spLocks noChangeShapeType="1"/>
          </p:cNvSpPr>
          <p:nvPr/>
        </p:nvSpPr>
        <p:spPr bwMode="auto">
          <a:xfrm rot="2700000">
            <a:off x="4115594" y="5851079"/>
            <a:ext cx="2535237"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54" name="Line 142"/>
          <p:cNvSpPr>
            <a:spLocks noChangeShapeType="1"/>
          </p:cNvSpPr>
          <p:nvPr/>
        </p:nvSpPr>
        <p:spPr bwMode="auto">
          <a:xfrm rot="2700000">
            <a:off x="4802981" y="5157341"/>
            <a:ext cx="2484438"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55" name="Line 143"/>
          <p:cNvSpPr>
            <a:spLocks noChangeShapeType="1"/>
          </p:cNvSpPr>
          <p:nvPr/>
        </p:nvSpPr>
        <p:spPr bwMode="auto">
          <a:xfrm rot="2700000">
            <a:off x="5037932" y="4884291"/>
            <a:ext cx="2303462" cy="0"/>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056" name="Text Box 144"/>
          <p:cNvSpPr txBox="1">
            <a:spLocks noChangeArrowheads="1"/>
          </p:cNvSpPr>
          <p:nvPr/>
        </p:nvSpPr>
        <p:spPr bwMode="auto">
          <a:xfrm>
            <a:off x="4164013" y="6323360"/>
            <a:ext cx="474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solidFill>
                  <a:srgbClr val="993300"/>
                </a:solidFill>
                <a:latin typeface="Arial" panose="020B0604020202020204" pitchFamily="34" charset="0"/>
              </a:rPr>
              <a:t>X</a:t>
            </a:r>
            <a:r>
              <a:rPr lang="en-US" altLang="en-US" sz="1800" baseline="-25000">
                <a:solidFill>
                  <a:srgbClr val="993300"/>
                </a:solidFill>
                <a:latin typeface="Arial" panose="020B0604020202020204" pitchFamily="34" charset="0"/>
              </a:rPr>
              <a:t>1</a:t>
            </a:r>
          </a:p>
        </p:txBody>
      </p:sp>
      <p:sp>
        <p:nvSpPr>
          <p:cNvPr id="39057" name="Text Box 145"/>
          <p:cNvSpPr txBox="1">
            <a:spLocks noChangeArrowheads="1"/>
          </p:cNvSpPr>
          <p:nvPr/>
        </p:nvSpPr>
        <p:spPr bwMode="auto">
          <a:xfrm>
            <a:off x="6367463" y="4499322"/>
            <a:ext cx="474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solidFill>
                  <a:srgbClr val="993300"/>
                </a:solidFill>
                <a:latin typeface="Arial" panose="020B0604020202020204" pitchFamily="34" charset="0"/>
              </a:rPr>
              <a:t>Y</a:t>
            </a:r>
            <a:r>
              <a:rPr lang="en-US" altLang="en-US" sz="1800" baseline="-25000">
                <a:solidFill>
                  <a:srgbClr val="993300"/>
                </a:solidFill>
                <a:latin typeface="Arial" panose="020B0604020202020204" pitchFamily="34" charset="0"/>
              </a:rPr>
              <a:t>1</a:t>
            </a:r>
          </a:p>
        </p:txBody>
      </p:sp>
      <p:sp>
        <p:nvSpPr>
          <p:cNvPr id="39058" name="Oval 146"/>
          <p:cNvSpPr>
            <a:spLocks noChangeArrowheads="1"/>
          </p:cNvSpPr>
          <p:nvPr/>
        </p:nvSpPr>
        <p:spPr bwMode="auto">
          <a:xfrm>
            <a:off x="6007100" y="5120035"/>
            <a:ext cx="46038" cy="46037"/>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59" name="Text Box 147"/>
          <p:cNvSpPr txBox="1">
            <a:spLocks noChangeArrowheads="1"/>
          </p:cNvSpPr>
          <p:nvPr/>
        </p:nvSpPr>
        <p:spPr bwMode="auto">
          <a:xfrm>
            <a:off x="5729288" y="4908897"/>
            <a:ext cx="4079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3</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60" name="Oval 148"/>
          <p:cNvSpPr>
            <a:spLocks noChangeArrowheads="1"/>
          </p:cNvSpPr>
          <p:nvPr/>
        </p:nvSpPr>
        <p:spPr bwMode="auto">
          <a:xfrm>
            <a:off x="5332413" y="5797897"/>
            <a:ext cx="46037"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61" name="Text Box 149"/>
          <p:cNvSpPr txBox="1">
            <a:spLocks noChangeArrowheads="1"/>
          </p:cNvSpPr>
          <p:nvPr/>
        </p:nvSpPr>
        <p:spPr bwMode="auto">
          <a:xfrm>
            <a:off x="5032375" y="5555010"/>
            <a:ext cx="407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4</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62" name="Freeform 150"/>
          <p:cNvSpPr>
            <a:spLocks/>
          </p:cNvSpPr>
          <p:nvPr/>
        </p:nvSpPr>
        <p:spPr bwMode="auto">
          <a:xfrm rot="-2700000">
            <a:off x="5153025" y="5380385"/>
            <a:ext cx="1758950" cy="1181100"/>
          </a:xfrm>
          <a:custGeom>
            <a:avLst/>
            <a:gdLst>
              <a:gd name="T0" fmla="*/ 2147483646 w 788"/>
              <a:gd name="T1" fmla="*/ 2147483646 h 744"/>
              <a:gd name="T2" fmla="*/ 2147483646 w 788"/>
              <a:gd name="T3" fmla="*/ 2147483646 h 744"/>
              <a:gd name="T4" fmla="*/ 2147483646 w 788"/>
              <a:gd name="T5" fmla="*/ 2147483646 h 744"/>
              <a:gd name="T6" fmla="*/ 2147483646 w 788"/>
              <a:gd name="T7" fmla="*/ 2147483646 h 744"/>
              <a:gd name="T8" fmla="*/ 0 w 788"/>
              <a:gd name="T9" fmla="*/ 2147483646 h 744"/>
              <a:gd name="T10" fmla="*/ 2147483646 w 788"/>
              <a:gd name="T11" fmla="*/ 0 h 744"/>
              <a:gd name="T12" fmla="*/ 2147483646 w 788"/>
              <a:gd name="T13" fmla="*/ 2147483646 h 744"/>
              <a:gd name="T14" fmla="*/ 2147483646 w 788"/>
              <a:gd name="T15" fmla="*/ 2147483646 h 744"/>
              <a:gd name="T16" fmla="*/ 0 60000 65536"/>
              <a:gd name="T17" fmla="*/ 0 60000 65536"/>
              <a:gd name="T18" fmla="*/ 0 60000 65536"/>
              <a:gd name="T19" fmla="*/ 0 60000 65536"/>
              <a:gd name="T20" fmla="*/ 0 60000 65536"/>
              <a:gd name="T21" fmla="*/ 0 60000 65536"/>
              <a:gd name="T22" fmla="*/ 0 60000 65536"/>
              <a:gd name="T23" fmla="*/ 0 60000 65536"/>
              <a:gd name="T24" fmla="*/ 0 w 788"/>
              <a:gd name="T25" fmla="*/ 0 h 744"/>
              <a:gd name="T26" fmla="*/ 788 w 788"/>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8" h="744">
                <a:moveTo>
                  <a:pt x="788" y="230"/>
                </a:moveTo>
                <a:lnTo>
                  <a:pt x="788" y="516"/>
                </a:lnTo>
                <a:lnTo>
                  <a:pt x="654" y="744"/>
                </a:lnTo>
                <a:lnTo>
                  <a:pt x="228" y="744"/>
                </a:lnTo>
                <a:lnTo>
                  <a:pt x="0" y="370"/>
                </a:lnTo>
                <a:lnTo>
                  <a:pt x="226" y="0"/>
                </a:lnTo>
                <a:lnTo>
                  <a:pt x="654" y="2"/>
                </a:lnTo>
                <a:lnTo>
                  <a:pt x="788" y="230"/>
                </a:lnTo>
                <a:close/>
              </a:path>
            </a:pathLst>
          </a:custGeom>
          <a:solidFill>
            <a:schemeClr val="accent1">
              <a:alpha val="0"/>
            </a:schemeClr>
          </a:solidFill>
          <a:ln w="19050">
            <a:solidFill>
              <a:schemeClr val="tx1"/>
            </a:solidFill>
            <a:round/>
            <a:headEnd/>
            <a:tailEnd/>
          </a:ln>
        </p:spPr>
        <p:txBody>
          <a:bodyPr/>
          <a:lstStyle/>
          <a:p>
            <a:endParaRPr lang="en-IN"/>
          </a:p>
        </p:txBody>
      </p:sp>
      <p:sp>
        <p:nvSpPr>
          <p:cNvPr id="39063" name="Oval 151"/>
          <p:cNvSpPr>
            <a:spLocks noChangeArrowheads="1"/>
          </p:cNvSpPr>
          <p:nvPr/>
        </p:nvSpPr>
        <p:spPr bwMode="auto">
          <a:xfrm>
            <a:off x="6480175" y="5172422"/>
            <a:ext cx="46038"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64" name="Text Box 152"/>
          <p:cNvSpPr txBox="1">
            <a:spLocks noChangeArrowheads="1"/>
          </p:cNvSpPr>
          <p:nvPr/>
        </p:nvSpPr>
        <p:spPr bwMode="auto">
          <a:xfrm>
            <a:off x="6432550" y="4967635"/>
            <a:ext cx="407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2</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65" name="Oval 153"/>
          <p:cNvSpPr>
            <a:spLocks noChangeArrowheads="1"/>
          </p:cNvSpPr>
          <p:nvPr/>
        </p:nvSpPr>
        <p:spPr bwMode="auto">
          <a:xfrm>
            <a:off x="6799263" y="5494685"/>
            <a:ext cx="46037" cy="46037"/>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66" name="Text Box 154"/>
          <p:cNvSpPr txBox="1">
            <a:spLocks noChangeArrowheads="1"/>
          </p:cNvSpPr>
          <p:nvPr/>
        </p:nvSpPr>
        <p:spPr bwMode="auto">
          <a:xfrm>
            <a:off x="6734175" y="5278785"/>
            <a:ext cx="407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1</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67" name="Oval 155"/>
          <p:cNvSpPr>
            <a:spLocks noChangeArrowheads="1"/>
          </p:cNvSpPr>
          <p:nvPr/>
        </p:nvSpPr>
        <p:spPr bwMode="auto">
          <a:xfrm>
            <a:off x="6842125" y="5947122"/>
            <a:ext cx="46038"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68" name="Text Box 156"/>
          <p:cNvSpPr txBox="1">
            <a:spLocks noChangeArrowheads="1"/>
          </p:cNvSpPr>
          <p:nvPr/>
        </p:nvSpPr>
        <p:spPr bwMode="auto">
          <a:xfrm>
            <a:off x="6842125" y="5897910"/>
            <a:ext cx="4079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7</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69" name="Oval 157"/>
          <p:cNvSpPr>
            <a:spLocks noChangeArrowheads="1"/>
          </p:cNvSpPr>
          <p:nvPr/>
        </p:nvSpPr>
        <p:spPr bwMode="auto">
          <a:xfrm>
            <a:off x="6162675" y="6624985"/>
            <a:ext cx="46038" cy="46037"/>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70" name="Text Box 158"/>
          <p:cNvSpPr txBox="1">
            <a:spLocks noChangeArrowheads="1"/>
          </p:cNvSpPr>
          <p:nvPr/>
        </p:nvSpPr>
        <p:spPr bwMode="auto">
          <a:xfrm>
            <a:off x="6434138" y="661546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6</a:t>
            </a:r>
            <a:r>
              <a:rPr lang="en-US" altLang="en-US" sz="1200" b="1" baseline="-25000">
                <a:solidFill>
                  <a:schemeClr val="accent2"/>
                </a:solidFill>
                <a:latin typeface="Arial" panose="020B0604020202020204" pitchFamily="34" charset="0"/>
              </a:rPr>
              <a:t>1</a:t>
            </a:r>
            <a:r>
              <a:rPr lang="en-US" altLang="en-US" sz="1200" b="1">
                <a:solidFill>
                  <a:schemeClr val="accent2"/>
                </a:solidFill>
                <a:latin typeface="Arial" panose="020B0604020202020204" pitchFamily="34" charset="0"/>
              </a:rPr>
              <a:t>’</a:t>
            </a:r>
          </a:p>
        </p:txBody>
      </p:sp>
      <p:sp>
        <p:nvSpPr>
          <p:cNvPr id="39071" name="Oval 159"/>
          <p:cNvSpPr>
            <a:spLocks noChangeArrowheads="1"/>
          </p:cNvSpPr>
          <p:nvPr/>
        </p:nvSpPr>
        <p:spPr bwMode="auto">
          <a:xfrm>
            <a:off x="5386388" y="6566247"/>
            <a:ext cx="46037" cy="46038"/>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39072" name="Text Box 160"/>
          <p:cNvSpPr txBox="1">
            <a:spLocks noChangeArrowheads="1"/>
          </p:cNvSpPr>
          <p:nvPr/>
        </p:nvSpPr>
        <p:spPr bwMode="auto">
          <a:xfrm>
            <a:off x="5186363" y="6532910"/>
            <a:ext cx="407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chemeClr val="accent2"/>
                </a:solidFill>
                <a:latin typeface="Arial" panose="020B0604020202020204" pitchFamily="34" charset="0"/>
              </a:rPr>
              <a:t>5</a:t>
            </a:r>
            <a:r>
              <a:rPr lang="en-US" altLang="en-US" sz="1200" b="1" baseline="-25000">
                <a:solidFill>
                  <a:schemeClr val="accent2"/>
                </a:solidFill>
                <a:latin typeface="Arial" panose="020B0604020202020204" pitchFamily="34" charset="0"/>
              </a:rPr>
              <a:t>1</a:t>
            </a:r>
            <a:r>
              <a:rPr lang="en-US" altLang="en-US" sz="1200" b="1">
                <a:latin typeface="Arial" panose="020B0604020202020204" pitchFamily="34" charset="0"/>
              </a:rPr>
              <a:t>’</a:t>
            </a:r>
          </a:p>
        </p:txBody>
      </p:sp>
      <p:sp>
        <p:nvSpPr>
          <p:cNvPr id="39073" name="Freeform 161" descr="Light downward diagonal"/>
          <p:cNvSpPr>
            <a:spLocks/>
          </p:cNvSpPr>
          <p:nvPr/>
        </p:nvSpPr>
        <p:spPr bwMode="auto">
          <a:xfrm>
            <a:off x="4127500" y="2305397"/>
            <a:ext cx="1250950" cy="1181100"/>
          </a:xfrm>
          <a:custGeom>
            <a:avLst/>
            <a:gdLst>
              <a:gd name="T0" fmla="*/ 2147483646 w 788"/>
              <a:gd name="T1" fmla="*/ 2147483646 h 744"/>
              <a:gd name="T2" fmla="*/ 2147483646 w 788"/>
              <a:gd name="T3" fmla="*/ 2147483646 h 744"/>
              <a:gd name="T4" fmla="*/ 2147483646 w 788"/>
              <a:gd name="T5" fmla="*/ 2147483646 h 744"/>
              <a:gd name="T6" fmla="*/ 2147483646 w 788"/>
              <a:gd name="T7" fmla="*/ 2147483646 h 744"/>
              <a:gd name="T8" fmla="*/ 0 w 788"/>
              <a:gd name="T9" fmla="*/ 2147483646 h 744"/>
              <a:gd name="T10" fmla="*/ 2147483646 w 788"/>
              <a:gd name="T11" fmla="*/ 0 h 744"/>
              <a:gd name="T12" fmla="*/ 2147483646 w 788"/>
              <a:gd name="T13" fmla="*/ 2147483646 h 744"/>
              <a:gd name="T14" fmla="*/ 2147483646 w 788"/>
              <a:gd name="T15" fmla="*/ 2147483646 h 744"/>
              <a:gd name="T16" fmla="*/ 0 60000 65536"/>
              <a:gd name="T17" fmla="*/ 0 60000 65536"/>
              <a:gd name="T18" fmla="*/ 0 60000 65536"/>
              <a:gd name="T19" fmla="*/ 0 60000 65536"/>
              <a:gd name="T20" fmla="*/ 0 60000 65536"/>
              <a:gd name="T21" fmla="*/ 0 60000 65536"/>
              <a:gd name="T22" fmla="*/ 0 60000 65536"/>
              <a:gd name="T23" fmla="*/ 0 60000 65536"/>
              <a:gd name="T24" fmla="*/ 0 w 788"/>
              <a:gd name="T25" fmla="*/ 0 h 744"/>
              <a:gd name="T26" fmla="*/ 788 w 788"/>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8" h="744">
                <a:moveTo>
                  <a:pt x="788" y="230"/>
                </a:moveTo>
                <a:lnTo>
                  <a:pt x="788" y="516"/>
                </a:lnTo>
                <a:lnTo>
                  <a:pt x="654" y="744"/>
                </a:lnTo>
                <a:lnTo>
                  <a:pt x="228" y="744"/>
                </a:lnTo>
                <a:lnTo>
                  <a:pt x="0" y="370"/>
                </a:lnTo>
                <a:lnTo>
                  <a:pt x="226" y="0"/>
                </a:lnTo>
                <a:lnTo>
                  <a:pt x="654" y="2"/>
                </a:lnTo>
                <a:lnTo>
                  <a:pt x="788" y="23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IN"/>
          </a:p>
        </p:txBody>
      </p:sp>
      <p:sp>
        <p:nvSpPr>
          <p:cNvPr id="39074" name="Freeform 162" descr="Light vertical"/>
          <p:cNvSpPr>
            <a:spLocks/>
          </p:cNvSpPr>
          <p:nvPr/>
        </p:nvSpPr>
        <p:spPr bwMode="auto">
          <a:xfrm rot="-2700000">
            <a:off x="5156200" y="5380385"/>
            <a:ext cx="1758950" cy="1181100"/>
          </a:xfrm>
          <a:custGeom>
            <a:avLst/>
            <a:gdLst>
              <a:gd name="T0" fmla="*/ 2147483646 w 788"/>
              <a:gd name="T1" fmla="*/ 2147483646 h 744"/>
              <a:gd name="T2" fmla="*/ 2147483646 w 788"/>
              <a:gd name="T3" fmla="*/ 2147483646 h 744"/>
              <a:gd name="T4" fmla="*/ 2147483646 w 788"/>
              <a:gd name="T5" fmla="*/ 2147483646 h 744"/>
              <a:gd name="T6" fmla="*/ 2147483646 w 788"/>
              <a:gd name="T7" fmla="*/ 2147483646 h 744"/>
              <a:gd name="T8" fmla="*/ 0 w 788"/>
              <a:gd name="T9" fmla="*/ 2147483646 h 744"/>
              <a:gd name="T10" fmla="*/ 2147483646 w 788"/>
              <a:gd name="T11" fmla="*/ 0 h 744"/>
              <a:gd name="T12" fmla="*/ 2147483646 w 788"/>
              <a:gd name="T13" fmla="*/ 2147483646 h 744"/>
              <a:gd name="T14" fmla="*/ 2147483646 w 788"/>
              <a:gd name="T15" fmla="*/ 2147483646 h 744"/>
              <a:gd name="T16" fmla="*/ 0 60000 65536"/>
              <a:gd name="T17" fmla="*/ 0 60000 65536"/>
              <a:gd name="T18" fmla="*/ 0 60000 65536"/>
              <a:gd name="T19" fmla="*/ 0 60000 65536"/>
              <a:gd name="T20" fmla="*/ 0 60000 65536"/>
              <a:gd name="T21" fmla="*/ 0 60000 65536"/>
              <a:gd name="T22" fmla="*/ 0 60000 65536"/>
              <a:gd name="T23" fmla="*/ 0 60000 65536"/>
              <a:gd name="T24" fmla="*/ 0 w 788"/>
              <a:gd name="T25" fmla="*/ 0 h 744"/>
              <a:gd name="T26" fmla="*/ 788 w 788"/>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8" h="744">
                <a:moveTo>
                  <a:pt x="788" y="230"/>
                </a:moveTo>
                <a:lnTo>
                  <a:pt x="788" y="516"/>
                </a:lnTo>
                <a:lnTo>
                  <a:pt x="654" y="744"/>
                </a:lnTo>
                <a:lnTo>
                  <a:pt x="228" y="744"/>
                </a:lnTo>
                <a:lnTo>
                  <a:pt x="0" y="370"/>
                </a:lnTo>
                <a:lnTo>
                  <a:pt x="226" y="0"/>
                </a:lnTo>
                <a:lnTo>
                  <a:pt x="654" y="2"/>
                </a:lnTo>
                <a:lnTo>
                  <a:pt x="788" y="230"/>
                </a:lnTo>
                <a:close/>
              </a:path>
            </a:pathLst>
          </a:custGeom>
          <a:blipFill dpi="0" rotWithShape="0">
            <a:blip r:embed="rId4"/>
            <a:srcRect/>
            <a:tile tx="0" ty="0" sx="100000" sy="100000" flip="none" algn="tl"/>
          </a:blipFill>
          <a:ln w="9525">
            <a:solidFill>
              <a:schemeClr val="tx1"/>
            </a:solidFill>
            <a:round/>
            <a:headEnd/>
            <a:tailEnd/>
          </a:ln>
        </p:spPr>
        <p:txBody>
          <a:bodyPr/>
          <a:lstStyle/>
          <a:p>
            <a:endParaRPr lang="en-IN"/>
          </a:p>
        </p:txBody>
      </p:sp>
      <p:sp>
        <p:nvSpPr>
          <p:cNvPr id="4" name="Slide Number Placeholder 3"/>
          <p:cNvSpPr>
            <a:spLocks noGrp="1"/>
          </p:cNvSpPr>
          <p:nvPr>
            <p:ph type="sldNum" sz="quarter" idx="12"/>
          </p:nvPr>
        </p:nvSpPr>
        <p:spPr>
          <a:xfrm>
            <a:off x="6553200" y="6521797"/>
            <a:ext cx="2133600" cy="365125"/>
          </a:xfrm>
        </p:spPr>
        <p:txBody>
          <a:bodyPr/>
          <a:lstStyle/>
          <a:p>
            <a:pPr>
              <a:defRPr/>
            </a:pPr>
            <a:fld id="{9BAF0E23-E9C3-463D-88C4-494081429E87}" type="slidenum">
              <a:rPr lang="en-US" smtClean="0"/>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997"/>
                                        </p:tgtEl>
                                        <p:attrNameLst>
                                          <p:attrName>style.visibility</p:attrName>
                                        </p:attrNameLst>
                                      </p:cBhvr>
                                      <p:to>
                                        <p:strVal val="visible"/>
                                      </p:to>
                                    </p:set>
                                    <p:animEffect transition="in" filter="wipe(up)">
                                      <p:cBhvr>
                                        <p:cTn id="7" dur="500"/>
                                        <p:tgtEl>
                                          <p:spTgt spid="389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998"/>
                                        </p:tgtEl>
                                        <p:attrNameLst>
                                          <p:attrName>style.visibility</p:attrName>
                                        </p:attrNameLst>
                                      </p:cBhvr>
                                      <p:to>
                                        <p:strVal val="visible"/>
                                      </p:to>
                                    </p:set>
                                    <p:animEffect transition="in" filter="wipe(left)">
                                      <p:cBhvr>
                                        <p:cTn id="12" dur="500"/>
                                        <p:tgtEl>
                                          <p:spTgt spid="3899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8999"/>
                                        </p:tgtEl>
                                        <p:attrNameLst>
                                          <p:attrName>style.visibility</p:attrName>
                                        </p:attrNameLst>
                                      </p:cBhvr>
                                      <p:to>
                                        <p:strVal val="visible"/>
                                      </p:to>
                                    </p:set>
                                    <p:animEffect transition="in" filter="wipe(down)">
                                      <p:cBhvr>
                                        <p:cTn id="15" dur="500"/>
                                        <p:tgtEl>
                                          <p:spTgt spid="3899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3" fill="hold" grpId="0" nodeType="clickEffect">
                                  <p:stCondLst>
                                    <p:cond delay="0"/>
                                  </p:stCondLst>
                                  <p:childTnLst>
                                    <p:set>
                                      <p:cBhvr>
                                        <p:cTn id="19" dur="1" fill="hold">
                                          <p:stCondLst>
                                            <p:cond delay="0"/>
                                          </p:stCondLst>
                                        </p:cTn>
                                        <p:tgtEl>
                                          <p:spTgt spid="38995"/>
                                        </p:tgtEl>
                                        <p:attrNameLst>
                                          <p:attrName>style.visibility</p:attrName>
                                        </p:attrNameLst>
                                      </p:cBhvr>
                                      <p:to>
                                        <p:strVal val="visible"/>
                                      </p:to>
                                    </p:set>
                                    <p:anim calcmode="lin" valueType="num">
                                      <p:cBhvr additive="base">
                                        <p:cTn id="20" dur="1000" fill="hold"/>
                                        <p:tgtEl>
                                          <p:spTgt spid="38995"/>
                                        </p:tgtEl>
                                        <p:attrNameLst>
                                          <p:attrName>ppt_x</p:attrName>
                                        </p:attrNameLst>
                                      </p:cBhvr>
                                      <p:tavLst>
                                        <p:tav tm="0">
                                          <p:val>
                                            <p:strVal val="1+#ppt_w/2"/>
                                          </p:val>
                                        </p:tav>
                                        <p:tav tm="100000">
                                          <p:val>
                                            <p:strVal val="#ppt_x"/>
                                          </p:val>
                                        </p:tav>
                                      </p:tavLst>
                                    </p:anim>
                                    <p:anim calcmode="lin" valueType="num">
                                      <p:cBhvr additive="base">
                                        <p:cTn id="21" dur="1000" fill="hold"/>
                                        <p:tgtEl>
                                          <p:spTgt spid="38995"/>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38996"/>
                                        </p:tgtEl>
                                        <p:attrNameLst>
                                          <p:attrName>style.visibility</p:attrName>
                                        </p:attrNameLst>
                                      </p:cBhvr>
                                      <p:to>
                                        <p:strVal val="visible"/>
                                      </p:to>
                                    </p:set>
                                    <p:animEffect transition="in" filter="wipe(up)">
                                      <p:cBhvr>
                                        <p:cTn id="26" dur="500"/>
                                        <p:tgtEl>
                                          <p:spTgt spid="389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39000"/>
                                        </p:tgtEl>
                                        <p:attrNameLst>
                                          <p:attrName>style.visibility</p:attrName>
                                        </p:attrNameLst>
                                      </p:cBhvr>
                                      <p:to>
                                        <p:strVal val="visible"/>
                                      </p:to>
                                    </p:set>
                                    <p:animEffect transition="in" filter="wipe(up)">
                                      <p:cBhvr>
                                        <p:cTn id="31" dur="500"/>
                                        <p:tgtEl>
                                          <p:spTgt spid="390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39001"/>
                                        </p:tgtEl>
                                        <p:attrNameLst>
                                          <p:attrName>style.visibility</p:attrName>
                                        </p:attrNameLst>
                                      </p:cBhvr>
                                      <p:to>
                                        <p:strVal val="visible"/>
                                      </p:to>
                                    </p:set>
                                    <p:animEffect transition="in" filter="wipe(up)">
                                      <p:cBhvr>
                                        <p:cTn id="36" dur="500"/>
                                        <p:tgtEl>
                                          <p:spTgt spid="3900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9004"/>
                                        </p:tgtEl>
                                        <p:attrNameLst>
                                          <p:attrName>style.visibility</p:attrName>
                                        </p:attrNameLst>
                                      </p:cBhvr>
                                      <p:to>
                                        <p:strVal val="visible"/>
                                      </p:to>
                                    </p:set>
                                    <p:animEffect transition="in" filter="wipe(left)">
                                      <p:cBhvr>
                                        <p:cTn id="41" dur="500"/>
                                        <p:tgtEl>
                                          <p:spTgt spid="3900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9005"/>
                                        </p:tgtEl>
                                        <p:attrNameLst>
                                          <p:attrName>style.visibility</p:attrName>
                                        </p:attrNameLst>
                                      </p:cBhvr>
                                      <p:to>
                                        <p:strVal val="visible"/>
                                      </p:to>
                                    </p:set>
                                    <p:animEffect transition="in" filter="wipe(left)">
                                      <p:cBhvr>
                                        <p:cTn id="46" dur="500"/>
                                        <p:tgtEl>
                                          <p:spTgt spid="3900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9006"/>
                                        </p:tgtEl>
                                        <p:attrNameLst>
                                          <p:attrName>style.visibility</p:attrName>
                                        </p:attrNameLst>
                                      </p:cBhvr>
                                      <p:to>
                                        <p:strVal val="visible"/>
                                      </p:to>
                                    </p:set>
                                    <p:animEffect transition="in" filter="wipe(left)">
                                      <p:cBhvr>
                                        <p:cTn id="51" dur="500"/>
                                        <p:tgtEl>
                                          <p:spTgt spid="3900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39007"/>
                                        </p:tgtEl>
                                        <p:attrNameLst>
                                          <p:attrName>style.visibility</p:attrName>
                                        </p:attrNameLst>
                                      </p:cBhvr>
                                      <p:to>
                                        <p:strVal val="visible"/>
                                      </p:to>
                                    </p:set>
                                    <p:animEffect transition="in" filter="wipe(left)">
                                      <p:cBhvr>
                                        <p:cTn id="56" dur="500"/>
                                        <p:tgtEl>
                                          <p:spTgt spid="3900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39008"/>
                                        </p:tgtEl>
                                        <p:attrNameLst>
                                          <p:attrName>style.visibility</p:attrName>
                                        </p:attrNameLst>
                                      </p:cBhvr>
                                      <p:to>
                                        <p:strVal val="visible"/>
                                      </p:to>
                                    </p:set>
                                    <p:animEffect transition="in" filter="wipe(down)">
                                      <p:cBhvr>
                                        <p:cTn id="61" dur="500"/>
                                        <p:tgtEl>
                                          <p:spTgt spid="3900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39009"/>
                                        </p:tgtEl>
                                        <p:attrNameLst>
                                          <p:attrName>style.visibility</p:attrName>
                                        </p:attrNameLst>
                                      </p:cBhvr>
                                      <p:to>
                                        <p:strVal val="visible"/>
                                      </p:to>
                                    </p:set>
                                    <p:animEffect transition="in" filter="wipe(down)">
                                      <p:cBhvr>
                                        <p:cTn id="66" dur="500"/>
                                        <p:tgtEl>
                                          <p:spTgt spid="3900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39010"/>
                                        </p:tgtEl>
                                        <p:attrNameLst>
                                          <p:attrName>style.visibility</p:attrName>
                                        </p:attrNameLst>
                                      </p:cBhvr>
                                      <p:to>
                                        <p:strVal val="visible"/>
                                      </p:to>
                                    </p:set>
                                    <p:animEffect transition="in" filter="wipe(down)">
                                      <p:cBhvr>
                                        <p:cTn id="71" dur="500"/>
                                        <p:tgtEl>
                                          <p:spTgt spid="390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nodeType="clickEffect">
                                  <p:stCondLst>
                                    <p:cond delay="0"/>
                                  </p:stCondLst>
                                  <p:childTnLst>
                                    <p:set>
                                      <p:cBhvr>
                                        <p:cTn id="75" dur="1" fill="hold">
                                          <p:stCondLst>
                                            <p:cond delay="0"/>
                                          </p:stCondLst>
                                        </p:cTn>
                                        <p:tgtEl>
                                          <p:spTgt spid="39011"/>
                                        </p:tgtEl>
                                        <p:attrNameLst>
                                          <p:attrName>style.visibility</p:attrName>
                                        </p:attrNameLst>
                                      </p:cBhvr>
                                      <p:to>
                                        <p:strVal val="visible"/>
                                      </p:to>
                                    </p:set>
                                    <p:animEffect transition="in" filter="wipe(down)">
                                      <p:cBhvr>
                                        <p:cTn id="76" dur="500"/>
                                        <p:tgtEl>
                                          <p:spTgt spid="3901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nodeType="clickEffect">
                                  <p:stCondLst>
                                    <p:cond delay="0"/>
                                  </p:stCondLst>
                                  <p:childTnLst>
                                    <p:set>
                                      <p:cBhvr>
                                        <p:cTn id="80" dur="1" fill="hold">
                                          <p:stCondLst>
                                            <p:cond delay="0"/>
                                          </p:stCondLst>
                                        </p:cTn>
                                        <p:tgtEl>
                                          <p:spTgt spid="39012"/>
                                        </p:tgtEl>
                                        <p:attrNameLst>
                                          <p:attrName>style.visibility</p:attrName>
                                        </p:attrNameLst>
                                      </p:cBhvr>
                                      <p:to>
                                        <p:strVal val="visible"/>
                                      </p:to>
                                    </p:set>
                                    <p:animEffect transition="in" filter="wipe(down)">
                                      <p:cBhvr>
                                        <p:cTn id="81" dur="500"/>
                                        <p:tgtEl>
                                          <p:spTgt spid="3901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3" fill="hold" grpId="0" nodeType="clickEffect">
                                  <p:stCondLst>
                                    <p:cond delay="0"/>
                                  </p:stCondLst>
                                  <p:childTnLst>
                                    <p:set>
                                      <p:cBhvr>
                                        <p:cTn id="85" dur="1" fill="hold">
                                          <p:stCondLst>
                                            <p:cond delay="0"/>
                                          </p:stCondLst>
                                        </p:cTn>
                                        <p:tgtEl>
                                          <p:spTgt spid="39024"/>
                                        </p:tgtEl>
                                        <p:attrNameLst>
                                          <p:attrName>style.visibility</p:attrName>
                                        </p:attrNameLst>
                                      </p:cBhvr>
                                      <p:to>
                                        <p:strVal val="visible"/>
                                      </p:to>
                                    </p:set>
                                    <p:anim calcmode="lin" valueType="num">
                                      <p:cBhvr additive="base">
                                        <p:cTn id="86" dur="1000" fill="hold"/>
                                        <p:tgtEl>
                                          <p:spTgt spid="39024"/>
                                        </p:tgtEl>
                                        <p:attrNameLst>
                                          <p:attrName>ppt_x</p:attrName>
                                        </p:attrNameLst>
                                      </p:cBhvr>
                                      <p:tavLst>
                                        <p:tav tm="0">
                                          <p:val>
                                            <p:strVal val="1+#ppt_w/2"/>
                                          </p:val>
                                        </p:tav>
                                        <p:tav tm="100000">
                                          <p:val>
                                            <p:strVal val="#ppt_x"/>
                                          </p:val>
                                        </p:tav>
                                      </p:tavLst>
                                    </p:anim>
                                    <p:anim calcmode="lin" valueType="num">
                                      <p:cBhvr additive="base">
                                        <p:cTn id="87" dur="1000" fill="hold"/>
                                        <p:tgtEl>
                                          <p:spTgt spid="39024"/>
                                        </p:tgtEl>
                                        <p:attrNameLst>
                                          <p:attrName>ppt_y</p:attrName>
                                        </p:attrNameLst>
                                      </p:cBhvr>
                                      <p:tavLst>
                                        <p:tav tm="0">
                                          <p:val>
                                            <p:strVal val="0-#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3" fill="hold" grpId="0" nodeType="clickEffect">
                                  <p:stCondLst>
                                    <p:cond delay="0"/>
                                  </p:stCondLst>
                                  <p:childTnLst>
                                    <p:set>
                                      <p:cBhvr>
                                        <p:cTn id="91" dur="1" fill="hold">
                                          <p:stCondLst>
                                            <p:cond delay="0"/>
                                          </p:stCondLst>
                                        </p:cTn>
                                        <p:tgtEl>
                                          <p:spTgt spid="39029"/>
                                        </p:tgtEl>
                                        <p:attrNameLst>
                                          <p:attrName>style.visibility</p:attrName>
                                        </p:attrNameLst>
                                      </p:cBhvr>
                                      <p:to>
                                        <p:strVal val="visible"/>
                                      </p:to>
                                    </p:set>
                                    <p:anim calcmode="lin" valueType="num">
                                      <p:cBhvr additive="base">
                                        <p:cTn id="92" dur="1000" fill="hold"/>
                                        <p:tgtEl>
                                          <p:spTgt spid="39029"/>
                                        </p:tgtEl>
                                        <p:attrNameLst>
                                          <p:attrName>ppt_x</p:attrName>
                                        </p:attrNameLst>
                                      </p:cBhvr>
                                      <p:tavLst>
                                        <p:tav tm="0">
                                          <p:val>
                                            <p:strVal val="1+#ppt_w/2"/>
                                          </p:val>
                                        </p:tav>
                                        <p:tav tm="100000">
                                          <p:val>
                                            <p:strVal val="#ppt_x"/>
                                          </p:val>
                                        </p:tav>
                                      </p:tavLst>
                                    </p:anim>
                                    <p:anim calcmode="lin" valueType="num">
                                      <p:cBhvr additive="base">
                                        <p:cTn id="93" dur="1000" fill="hold"/>
                                        <p:tgtEl>
                                          <p:spTgt spid="39029"/>
                                        </p:tgtEl>
                                        <p:attrNameLst>
                                          <p:attrName>ppt_y</p:attrName>
                                        </p:attrNameLst>
                                      </p:cBhvr>
                                      <p:tavLst>
                                        <p:tav tm="0">
                                          <p:val>
                                            <p:strVal val="0-#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3" fill="hold" grpId="0" nodeType="clickEffect">
                                  <p:stCondLst>
                                    <p:cond delay="0"/>
                                  </p:stCondLst>
                                  <p:childTnLst>
                                    <p:set>
                                      <p:cBhvr>
                                        <p:cTn id="97" dur="1" fill="hold">
                                          <p:stCondLst>
                                            <p:cond delay="0"/>
                                          </p:stCondLst>
                                        </p:cTn>
                                        <p:tgtEl>
                                          <p:spTgt spid="39030"/>
                                        </p:tgtEl>
                                        <p:attrNameLst>
                                          <p:attrName>style.visibility</p:attrName>
                                        </p:attrNameLst>
                                      </p:cBhvr>
                                      <p:to>
                                        <p:strVal val="visible"/>
                                      </p:to>
                                    </p:set>
                                    <p:anim calcmode="lin" valueType="num">
                                      <p:cBhvr additive="base">
                                        <p:cTn id="98" dur="1000" fill="hold"/>
                                        <p:tgtEl>
                                          <p:spTgt spid="39030"/>
                                        </p:tgtEl>
                                        <p:attrNameLst>
                                          <p:attrName>ppt_x</p:attrName>
                                        </p:attrNameLst>
                                      </p:cBhvr>
                                      <p:tavLst>
                                        <p:tav tm="0">
                                          <p:val>
                                            <p:strVal val="1+#ppt_w/2"/>
                                          </p:val>
                                        </p:tav>
                                        <p:tav tm="100000">
                                          <p:val>
                                            <p:strVal val="#ppt_x"/>
                                          </p:val>
                                        </p:tav>
                                      </p:tavLst>
                                    </p:anim>
                                    <p:anim calcmode="lin" valueType="num">
                                      <p:cBhvr additive="base">
                                        <p:cTn id="99" dur="1000" fill="hold"/>
                                        <p:tgtEl>
                                          <p:spTgt spid="39030"/>
                                        </p:tgtEl>
                                        <p:attrNameLst>
                                          <p:attrName>ppt_y</p:attrName>
                                        </p:attrNameLst>
                                      </p:cBhvr>
                                      <p:tavLst>
                                        <p:tav tm="0">
                                          <p:val>
                                            <p:strVal val="0-#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3" fill="hold" grpId="0" nodeType="clickEffect">
                                  <p:stCondLst>
                                    <p:cond delay="0"/>
                                  </p:stCondLst>
                                  <p:childTnLst>
                                    <p:set>
                                      <p:cBhvr>
                                        <p:cTn id="103" dur="1" fill="hold">
                                          <p:stCondLst>
                                            <p:cond delay="0"/>
                                          </p:stCondLst>
                                        </p:cTn>
                                        <p:tgtEl>
                                          <p:spTgt spid="39032"/>
                                        </p:tgtEl>
                                        <p:attrNameLst>
                                          <p:attrName>style.visibility</p:attrName>
                                        </p:attrNameLst>
                                      </p:cBhvr>
                                      <p:to>
                                        <p:strVal val="visible"/>
                                      </p:to>
                                    </p:set>
                                    <p:anim calcmode="lin" valueType="num">
                                      <p:cBhvr additive="base">
                                        <p:cTn id="104" dur="1000" fill="hold"/>
                                        <p:tgtEl>
                                          <p:spTgt spid="39032"/>
                                        </p:tgtEl>
                                        <p:attrNameLst>
                                          <p:attrName>ppt_x</p:attrName>
                                        </p:attrNameLst>
                                      </p:cBhvr>
                                      <p:tavLst>
                                        <p:tav tm="0">
                                          <p:val>
                                            <p:strVal val="1+#ppt_w/2"/>
                                          </p:val>
                                        </p:tav>
                                        <p:tav tm="100000">
                                          <p:val>
                                            <p:strVal val="#ppt_x"/>
                                          </p:val>
                                        </p:tav>
                                      </p:tavLst>
                                    </p:anim>
                                    <p:anim calcmode="lin" valueType="num">
                                      <p:cBhvr additive="base">
                                        <p:cTn id="105" dur="1000" fill="hold"/>
                                        <p:tgtEl>
                                          <p:spTgt spid="39032"/>
                                        </p:tgtEl>
                                        <p:attrNameLst>
                                          <p:attrName>ppt_y</p:attrName>
                                        </p:attrNameLst>
                                      </p:cBhvr>
                                      <p:tavLst>
                                        <p:tav tm="0">
                                          <p:val>
                                            <p:strVal val="0-#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3" fill="hold" grpId="0" nodeType="clickEffect">
                                  <p:stCondLst>
                                    <p:cond delay="0"/>
                                  </p:stCondLst>
                                  <p:childTnLst>
                                    <p:set>
                                      <p:cBhvr>
                                        <p:cTn id="109" dur="1" fill="hold">
                                          <p:stCondLst>
                                            <p:cond delay="0"/>
                                          </p:stCondLst>
                                        </p:cTn>
                                        <p:tgtEl>
                                          <p:spTgt spid="39034"/>
                                        </p:tgtEl>
                                        <p:attrNameLst>
                                          <p:attrName>style.visibility</p:attrName>
                                        </p:attrNameLst>
                                      </p:cBhvr>
                                      <p:to>
                                        <p:strVal val="visible"/>
                                      </p:to>
                                    </p:set>
                                    <p:anim calcmode="lin" valueType="num">
                                      <p:cBhvr additive="base">
                                        <p:cTn id="110" dur="1000" fill="hold"/>
                                        <p:tgtEl>
                                          <p:spTgt spid="39034"/>
                                        </p:tgtEl>
                                        <p:attrNameLst>
                                          <p:attrName>ppt_x</p:attrName>
                                        </p:attrNameLst>
                                      </p:cBhvr>
                                      <p:tavLst>
                                        <p:tav tm="0">
                                          <p:val>
                                            <p:strVal val="1+#ppt_w/2"/>
                                          </p:val>
                                        </p:tav>
                                        <p:tav tm="100000">
                                          <p:val>
                                            <p:strVal val="#ppt_x"/>
                                          </p:val>
                                        </p:tav>
                                      </p:tavLst>
                                    </p:anim>
                                    <p:anim calcmode="lin" valueType="num">
                                      <p:cBhvr additive="base">
                                        <p:cTn id="111" dur="1000" fill="hold"/>
                                        <p:tgtEl>
                                          <p:spTgt spid="39034"/>
                                        </p:tgtEl>
                                        <p:attrNameLst>
                                          <p:attrName>ppt_y</p:attrName>
                                        </p:attrNameLst>
                                      </p:cBhvr>
                                      <p:tavLst>
                                        <p:tav tm="0">
                                          <p:val>
                                            <p:strVal val="0-#ppt_h/2"/>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2" fill="hold" nodeType="clickEffect">
                                  <p:stCondLst>
                                    <p:cond delay="0"/>
                                  </p:stCondLst>
                                  <p:childTnLst>
                                    <p:set>
                                      <p:cBhvr>
                                        <p:cTn id="115" dur="1" fill="hold">
                                          <p:stCondLst>
                                            <p:cond delay="0"/>
                                          </p:stCondLst>
                                        </p:cTn>
                                        <p:tgtEl>
                                          <p:spTgt spid="39013"/>
                                        </p:tgtEl>
                                        <p:attrNameLst>
                                          <p:attrName>style.visibility</p:attrName>
                                        </p:attrNameLst>
                                      </p:cBhvr>
                                      <p:to>
                                        <p:strVal val="visible"/>
                                      </p:to>
                                    </p:set>
                                    <p:animEffect transition="in" filter="wipe(right)">
                                      <p:cBhvr>
                                        <p:cTn id="116" dur="500"/>
                                        <p:tgtEl>
                                          <p:spTgt spid="39013"/>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3" fill="hold" grpId="0" nodeType="clickEffect">
                                  <p:stCondLst>
                                    <p:cond delay="0"/>
                                  </p:stCondLst>
                                  <p:childTnLst>
                                    <p:set>
                                      <p:cBhvr>
                                        <p:cTn id="120" dur="1" fill="hold">
                                          <p:stCondLst>
                                            <p:cond delay="0"/>
                                          </p:stCondLst>
                                        </p:cTn>
                                        <p:tgtEl>
                                          <p:spTgt spid="39014"/>
                                        </p:tgtEl>
                                        <p:attrNameLst>
                                          <p:attrName>style.visibility</p:attrName>
                                        </p:attrNameLst>
                                      </p:cBhvr>
                                      <p:to>
                                        <p:strVal val="visible"/>
                                      </p:to>
                                    </p:set>
                                    <p:anim calcmode="lin" valueType="num">
                                      <p:cBhvr additive="base">
                                        <p:cTn id="121" dur="1000" fill="hold"/>
                                        <p:tgtEl>
                                          <p:spTgt spid="39014"/>
                                        </p:tgtEl>
                                        <p:attrNameLst>
                                          <p:attrName>ppt_x</p:attrName>
                                        </p:attrNameLst>
                                      </p:cBhvr>
                                      <p:tavLst>
                                        <p:tav tm="0">
                                          <p:val>
                                            <p:strVal val="1+#ppt_w/2"/>
                                          </p:val>
                                        </p:tav>
                                        <p:tav tm="100000">
                                          <p:val>
                                            <p:strVal val="#ppt_x"/>
                                          </p:val>
                                        </p:tav>
                                      </p:tavLst>
                                    </p:anim>
                                    <p:anim calcmode="lin" valueType="num">
                                      <p:cBhvr additive="base">
                                        <p:cTn id="122" dur="1000" fill="hold"/>
                                        <p:tgtEl>
                                          <p:spTgt spid="39014"/>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3" fill="hold" grpId="0" nodeType="clickEffect">
                                  <p:stCondLst>
                                    <p:cond delay="0"/>
                                  </p:stCondLst>
                                  <p:childTnLst>
                                    <p:set>
                                      <p:cBhvr>
                                        <p:cTn id="126" dur="1" fill="hold">
                                          <p:stCondLst>
                                            <p:cond delay="0"/>
                                          </p:stCondLst>
                                        </p:cTn>
                                        <p:tgtEl>
                                          <p:spTgt spid="39015"/>
                                        </p:tgtEl>
                                        <p:attrNameLst>
                                          <p:attrName>style.visibility</p:attrName>
                                        </p:attrNameLst>
                                      </p:cBhvr>
                                      <p:to>
                                        <p:strVal val="visible"/>
                                      </p:to>
                                    </p:set>
                                    <p:anim calcmode="lin" valueType="num">
                                      <p:cBhvr additive="base">
                                        <p:cTn id="127" dur="1000" fill="hold"/>
                                        <p:tgtEl>
                                          <p:spTgt spid="39015"/>
                                        </p:tgtEl>
                                        <p:attrNameLst>
                                          <p:attrName>ppt_x</p:attrName>
                                        </p:attrNameLst>
                                      </p:cBhvr>
                                      <p:tavLst>
                                        <p:tav tm="0">
                                          <p:val>
                                            <p:strVal val="1+#ppt_w/2"/>
                                          </p:val>
                                        </p:tav>
                                        <p:tav tm="100000">
                                          <p:val>
                                            <p:strVal val="#ppt_x"/>
                                          </p:val>
                                        </p:tav>
                                      </p:tavLst>
                                    </p:anim>
                                    <p:anim calcmode="lin" valueType="num">
                                      <p:cBhvr additive="base">
                                        <p:cTn id="128" dur="1000" fill="hold"/>
                                        <p:tgtEl>
                                          <p:spTgt spid="39015"/>
                                        </p:tgtEl>
                                        <p:attrNameLst>
                                          <p:attrName>ppt_y</p:attrName>
                                        </p:attrNameLst>
                                      </p:cBhvr>
                                      <p:tavLst>
                                        <p:tav tm="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4" fill="hold" nodeType="clickEffect">
                                  <p:stCondLst>
                                    <p:cond delay="0"/>
                                  </p:stCondLst>
                                  <p:childTnLst>
                                    <p:set>
                                      <p:cBhvr>
                                        <p:cTn id="132" dur="1" fill="hold">
                                          <p:stCondLst>
                                            <p:cond delay="0"/>
                                          </p:stCondLst>
                                        </p:cTn>
                                        <p:tgtEl>
                                          <p:spTgt spid="39017"/>
                                        </p:tgtEl>
                                        <p:attrNameLst>
                                          <p:attrName>style.visibility</p:attrName>
                                        </p:attrNameLst>
                                      </p:cBhvr>
                                      <p:to>
                                        <p:strVal val="visible"/>
                                      </p:to>
                                    </p:set>
                                    <p:animEffect transition="in" filter="wipe(down)">
                                      <p:cBhvr>
                                        <p:cTn id="133" dur="500"/>
                                        <p:tgtEl>
                                          <p:spTgt spid="39017"/>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 presetClass="entr" presetSubtype="3" fill="hold" grpId="0" nodeType="clickEffect">
                                  <p:stCondLst>
                                    <p:cond delay="0"/>
                                  </p:stCondLst>
                                  <p:childTnLst>
                                    <p:set>
                                      <p:cBhvr>
                                        <p:cTn id="137" dur="1" fill="hold">
                                          <p:stCondLst>
                                            <p:cond delay="0"/>
                                          </p:stCondLst>
                                        </p:cTn>
                                        <p:tgtEl>
                                          <p:spTgt spid="39018"/>
                                        </p:tgtEl>
                                        <p:attrNameLst>
                                          <p:attrName>style.visibility</p:attrName>
                                        </p:attrNameLst>
                                      </p:cBhvr>
                                      <p:to>
                                        <p:strVal val="visible"/>
                                      </p:to>
                                    </p:set>
                                    <p:anim calcmode="lin" valueType="num">
                                      <p:cBhvr additive="base">
                                        <p:cTn id="138" dur="1000" fill="hold"/>
                                        <p:tgtEl>
                                          <p:spTgt spid="39018"/>
                                        </p:tgtEl>
                                        <p:attrNameLst>
                                          <p:attrName>ppt_x</p:attrName>
                                        </p:attrNameLst>
                                      </p:cBhvr>
                                      <p:tavLst>
                                        <p:tav tm="0">
                                          <p:val>
                                            <p:strVal val="1+#ppt_w/2"/>
                                          </p:val>
                                        </p:tav>
                                        <p:tav tm="100000">
                                          <p:val>
                                            <p:strVal val="#ppt_x"/>
                                          </p:val>
                                        </p:tav>
                                      </p:tavLst>
                                    </p:anim>
                                    <p:anim calcmode="lin" valueType="num">
                                      <p:cBhvr additive="base">
                                        <p:cTn id="139" dur="1000" fill="hold"/>
                                        <p:tgtEl>
                                          <p:spTgt spid="39018"/>
                                        </p:tgtEl>
                                        <p:attrNameLst>
                                          <p:attrName>ppt_y</p:attrName>
                                        </p:attrNameLst>
                                      </p:cBhvr>
                                      <p:tavLst>
                                        <p:tav tm="0">
                                          <p:val>
                                            <p:strVal val="0-#ppt_h/2"/>
                                          </p:val>
                                        </p:tav>
                                        <p:tav tm="100000">
                                          <p:val>
                                            <p:strVal val="#ppt_y"/>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4" fill="hold" nodeType="clickEffect">
                                  <p:stCondLst>
                                    <p:cond delay="0"/>
                                  </p:stCondLst>
                                  <p:childTnLst>
                                    <p:set>
                                      <p:cBhvr>
                                        <p:cTn id="143" dur="1" fill="hold">
                                          <p:stCondLst>
                                            <p:cond delay="0"/>
                                          </p:stCondLst>
                                        </p:cTn>
                                        <p:tgtEl>
                                          <p:spTgt spid="39019"/>
                                        </p:tgtEl>
                                        <p:attrNameLst>
                                          <p:attrName>style.visibility</p:attrName>
                                        </p:attrNameLst>
                                      </p:cBhvr>
                                      <p:to>
                                        <p:strVal val="visible"/>
                                      </p:to>
                                    </p:set>
                                    <p:animEffect transition="in" filter="wipe(down)">
                                      <p:cBhvr>
                                        <p:cTn id="144" dur="500"/>
                                        <p:tgtEl>
                                          <p:spTgt spid="39019"/>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 presetClass="entr" presetSubtype="3" fill="hold" grpId="0" nodeType="clickEffect">
                                  <p:stCondLst>
                                    <p:cond delay="0"/>
                                  </p:stCondLst>
                                  <p:childTnLst>
                                    <p:set>
                                      <p:cBhvr>
                                        <p:cTn id="148" dur="1" fill="hold">
                                          <p:stCondLst>
                                            <p:cond delay="0"/>
                                          </p:stCondLst>
                                        </p:cTn>
                                        <p:tgtEl>
                                          <p:spTgt spid="39020"/>
                                        </p:tgtEl>
                                        <p:attrNameLst>
                                          <p:attrName>style.visibility</p:attrName>
                                        </p:attrNameLst>
                                      </p:cBhvr>
                                      <p:to>
                                        <p:strVal val="visible"/>
                                      </p:to>
                                    </p:set>
                                    <p:anim calcmode="lin" valueType="num">
                                      <p:cBhvr additive="base">
                                        <p:cTn id="149" dur="1000" fill="hold"/>
                                        <p:tgtEl>
                                          <p:spTgt spid="39020"/>
                                        </p:tgtEl>
                                        <p:attrNameLst>
                                          <p:attrName>ppt_x</p:attrName>
                                        </p:attrNameLst>
                                      </p:cBhvr>
                                      <p:tavLst>
                                        <p:tav tm="0">
                                          <p:val>
                                            <p:strVal val="1+#ppt_w/2"/>
                                          </p:val>
                                        </p:tav>
                                        <p:tav tm="100000">
                                          <p:val>
                                            <p:strVal val="#ppt_x"/>
                                          </p:val>
                                        </p:tav>
                                      </p:tavLst>
                                    </p:anim>
                                    <p:anim calcmode="lin" valueType="num">
                                      <p:cBhvr additive="base">
                                        <p:cTn id="150" dur="1000" fill="hold"/>
                                        <p:tgtEl>
                                          <p:spTgt spid="39020"/>
                                        </p:tgtEl>
                                        <p:attrNameLst>
                                          <p:attrName>ppt_y</p:attrName>
                                        </p:attrNameLst>
                                      </p:cBhvr>
                                      <p:tavLst>
                                        <p:tav tm="0">
                                          <p:val>
                                            <p:strVal val="0-#ppt_h/2"/>
                                          </p:val>
                                        </p:tav>
                                        <p:tav tm="100000">
                                          <p:val>
                                            <p:strVal val="#ppt_y"/>
                                          </p:val>
                                        </p:tav>
                                      </p:tavLst>
                                    </p:anim>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9" fill="hold" nodeType="click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fill="hold"/>
                                        <p:tgtEl>
                                          <p:spTgt spid="3"/>
                                        </p:tgtEl>
                                        <p:attrNameLst>
                                          <p:attrName>ppt_x</p:attrName>
                                        </p:attrNameLst>
                                      </p:cBhvr>
                                      <p:tavLst>
                                        <p:tav tm="0">
                                          <p:val>
                                            <p:strVal val="0-#ppt_w/2"/>
                                          </p:val>
                                        </p:tav>
                                        <p:tav tm="100000">
                                          <p:val>
                                            <p:strVal val="#ppt_x"/>
                                          </p:val>
                                        </p:tav>
                                      </p:tavLst>
                                    </p:anim>
                                    <p:anim calcmode="lin" valueType="num">
                                      <p:cBhvr additive="base">
                                        <p:cTn id="15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39025"/>
                                        </p:tgtEl>
                                        <p:attrNameLst>
                                          <p:attrName>style.visibility</p:attrName>
                                        </p:attrNameLst>
                                      </p:cBhvr>
                                      <p:to>
                                        <p:strVal val="visible"/>
                                      </p:to>
                                    </p:set>
                                    <p:animEffect transition="in" filter="wipe(down)">
                                      <p:cBhvr>
                                        <p:cTn id="161" dur="500"/>
                                        <p:tgtEl>
                                          <p:spTgt spid="39025"/>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39026"/>
                                        </p:tgtEl>
                                        <p:attrNameLst>
                                          <p:attrName>style.visibility</p:attrName>
                                        </p:attrNameLst>
                                      </p:cBhvr>
                                      <p:to>
                                        <p:strVal val="visible"/>
                                      </p:to>
                                    </p:set>
                                    <p:animEffect transition="in" filter="wipe(down)">
                                      <p:cBhvr>
                                        <p:cTn id="164" dur="500"/>
                                        <p:tgtEl>
                                          <p:spTgt spid="39026"/>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39027"/>
                                        </p:tgtEl>
                                        <p:attrNameLst>
                                          <p:attrName>style.visibility</p:attrName>
                                        </p:attrNameLst>
                                      </p:cBhvr>
                                      <p:to>
                                        <p:strVal val="visible"/>
                                      </p:to>
                                    </p:set>
                                    <p:animEffect transition="in" filter="wipe(down)">
                                      <p:cBhvr>
                                        <p:cTn id="167" dur="500"/>
                                        <p:tgtEl>
                                          <p:spTgt spid="39027"/>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39028"/>
                                        </p:tgtEl>
                                        <p:attrNameLst>
                                          <p:attrName>style.visibility</p:attrName>
                                        </p:attrNameLst>
                                      </p:cBhvr>
                                      <p:to>
                                        <p:strVal val="visible"/>
                                      </p:to>
                                    </p:set>
                                    <p:animEffect transition="in" filter="wipe(down)">
                                      <p:cBhvr>
                                        <p:cTn id="170" dur="500"/>
                                        <p:tgtEl>
                                          <p:spTgt spid="3902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39031"/>
                                        </p:tgtEl>
                                        <p:attrNameLst>
                                          <p:attrName>style.visibility</p:attrName>
                                        </p:attrNameLst>
                                      </p:cBhvr>
                                      <p:to>
                                        <p:strVal val="visible"/>
                                      </p:to>
                                    </p:set>
                                    <p:animEffect transition="in" filter="wipe(down)">
                                      <p:cBhvr>
                                        <p:cTn id="173" dur="500"/>
                                        <p:tgtEl>
                                          <p:spTgt spid="39031"/>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39033"/>
                                        </p:tgtEl>
                                        <p:attrNameLst>
                                          <p:attrName>style.visibility</p:attrName>
                                        </p:attrNameLst>
                                      </p:cBhvr>
                                      <p:to>
                                        <p:strVal val="visible"/>
                                      </p:to>
                                    </p:set>
                                    <p:animEffect transition="in" filter="wipe(down)">
                                      <p:cBhvr>
                                        <p:cTn id="176" dur="500"/>
                                        <p:tgtEl>
                                          <p:spTgt spid="39033"/>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39035"/>
                                        </p:tgtEl>
                                        <p:attrNameLst>
                                          <p:attrName>style.visibility</p:attrName>
                                        </p:attrNameLst>
                                      </p:cBhvr>
                                      <p:to>
                                        <p:strVal val="visible"/>
                                      </p:to>
                                    </p:set>
                                    <p:animEffect transition="in" filter="wipe(down)">
                                      <p:cBhvr>
                                        <p:cTn id="179" dur="500"/>
                                        <p:tgtEl>
                                          <p:spTgt spid="39035"/>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1" presetClass="entr" presetSubtype="4" fill="hold" nodeType="clickEffect">
                                  <p:stCondLst>
                                    <p:cond delay="0"/>
                                  </p:stCondLst>
                                  <p:childTnLst>
                                    <p:set>
                                      <p:cBhvr>
                                        <p:cTn id="183" dur="1" fill="hold">
                                          <p:stCondLst>
                                            <p:cond delay="0"/>
                                          </p:stCondLst>
                                        </p:cTn>
                                        <p:tgtEl>
                                          <p:spTgt spid="39036"/>
                                        </p:tgtEl>
                                        <p:attrNameLst>
                                          <p:attrName>style.visibility</p:attrName>
                                        </p:attrNameLst>
                                      </p:cBhvr>
                                      <p:to>
                                        <p:strVal val="visible"/>
                                      </p:to>
                                    </p:set>
                                    <p:animEffect transition="in" filter="wheel(4)">
                                      <p:cBhvr>
                                        <p:cTn id="184" dur="2000"/>
                                        <p:tgtEl>
                                          <p:spTgt spid="39036"/>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2" presetClass="entr" presetSubtype="2" fill="hold" nodeType="clickEffect">
                                  <p:stCondLst>
                                    <p:cond delay="0"/>
                                  </p:stCondLst>
                                  <p:childTnLst>
                                    <p:set>
                                      <p:cBhvr>
                                        <p:cTn id="188" dur="1" fill="hold">
                                          <p:stCondLst>
                                            <p:cond delay="0"/>
                                          </p:stCondLst>
                                        </p:cTn>
                                        <p:tgtEl>
                                          <p:spTgt spid="39037"/>
                                        </p:tgtEl>
                                        <p:attrNameLst>
                                          <p:attrName>style.visibility</p:attrName>
                                        </p:attrNameLst>
                                      </p:cBhvr>
                                      <p:to>
                                        <p:strVal val="visible"/>
                                      </p:to>
                                    </p:set>
                                    <p:animEffect transition="in" filter="wipe(right)">
                                      <p:cBhvr>
                                        <p:cTn id="189" dur="500"/>
                                        <p:tgtEl>
                                          <p:spTgt spid="39037"/>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22" presetClass="entr" presetSubtype="2" fill="hold" nodeType="clickEffect">
                                  <p:stCondLst>
                                    <p:cond delay="0"/>
                                  </p:stCondLst>
                                  <p:childTnLst>
                                    <p:set>
                                      <p:cBhvr>
                                        <p:cTn id="193" dur="1" fill="hold">
                                          <p:stCondLst>
                                            <p:cond delay="0"/>
                                          </p:stCondLst>
                                        </p:cTn>
                                        <p:tgtEl>
                                          <p:spTgt spid="39038"/>
                                        </p:tgtEl>
                                        <p:attrNameLst>
                                          <p:attrName>style.visibility</p:attrName>
                                        </p:attrNameLst>
                                      </p:cBhvr>
                                      <p:to>
                                        <p:strVal val="visible"/>
                                      </p:to>
                                    </p:set>
                                    <p:animEffect transition="in" filter="wipe(right)">
                                      <p:cBhvr>
                                        <p:cTn id="194" dur="500"/>
                                        <p:tgtEl>
                                          <p:spTgt spid="39038"/>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2" presetClass="entr" presetSubtype="2" fill="hold" nodeType="clickEffect">
                                  <p:stCondLst>
                                    <p:cond delay="0"/>
                                  </p:stCondLst>
                                  <p:childTnLst>
                                    <p:set>
                                      <p:cBhvr>
                                        <p:cTn id="198" dur="1" fill="hold">
                                          <p:stCondLst>
                                            <p:cond delay="0"/>
                                          </p:stCondLst>
                                        </p:cTn>
                                        <p:tgtEl>
                                          <p:spTgt spid="39040"/>
                                        </p:tgtEl>
                                        <p:attrNameLst>
                                          <p:attrName>style.visibility</p:attrName>
                                        </p:attrNameLst>
                                      </p:cBhvr>
                                      <p:to>
                                        <p:strVal val="visible"/>
                                      </p:to>
                                    </p:set>
                                    <p:animEffect transition="in" filter="wipe(right)">
                                      <p:cBhvr>
                                        <p:cTn id="199" dur="500"/>
                                        <p:tgtEl>
                                          <p:spTgt spid="39040"/>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22" presetClass="entr" presetSubtype="2" fill="hold" nodeType="clickEffect">
                                  <p:stCondLst>
                                    <p:cond delay="0"/>
                                  </p:stCondLst>
                                  <p:childTnLst>
                                    <p:set>
                                      <p:cBhvr>
                                        <p:cTn id="203" dur="1" fill="hold">
                                          <p:stCondLst>
                                            <p:cond delay="0"/>
                                          </p:stCondLst>
                                        </p:cTn>
                                        <p:tgtEl>
                                          <p:spTgt spid="39039"/>
                                        </p:tgtEl>
                                        <p:attrNameLst>
                                          <p:attrName>style.visibility</p:attrName>
                                        </p:attrNameLst>
                                      </p:cBhvr>
                                      <p:to>
                                        <p:strVal val="visible"/>
                                      </p:to>
                                    </p:set>
                                    <p:animEffect transition="in" filter="wipe(right)">
                                      <p:cBhvr>
                                        <p:cTn id="204" dur="500"/>
                                        <p:tgtEl>
                                          <p:spTgt spid="39039"/>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2" presetClass="entr" presetSubtype="4" fill="hold" nodeType="clickEffect">
                                  <p:stCondLst>
                                    <p:cond delay="0"/>
                                  </p:stCondLst>
                                  <p:childTnLst>
                                    <p:set>
                                      <p:cBhvr>
                                        <p:cTn id="208" dur="1" fill="hold">
                                          <p:stCondLst>
                                            <p:cond delay="0"/>
                                          </p:stCondLst>
                                        </p:cTn>
                                        <p:tgtEl>
                                          <p:spTgt spid="39041"/>
                                        </p:tgtEl>
                                        <p:attrNameLst>
                                          <p:attrName>style.visibility</p:attrName>
                                        </p:attrNameLst>
                                      </p:cBhvr>
                                      <p:to>
                                        <p:strVal val="visible"/>
                                      </p:to>
                                    </p:set>
                                    <p:animEffect transition="in" filter="wipe(down)">
                                      <p:cBhvr>
                                        <p:cTn id="209" dur="500"/>
                                        <p:tgtEl>
                                          <p:spTgt spid="39041"/>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2" presetClass="entr" presetSubtype="4" fill="hold" grpId="0" nodeType="clickEffect">
                                  <p:stCondLst>
                                    <p:cond delay="0"/>
                                  </p:stCondLst>
                                  <p:childTnLst>
                                    <p:set>
                                      <p:cBhvr>
                                        <p:cTn id="213" dur="1" fill="hold">
                                          <p:stCondLst>
                                            <p:cond delay="0"/>
                                          </p:stCondLst>
                                        </p:cTn>
                                        <p:tgtEl>
                                          <p:spTgt spid="39042"/>
                                        </p:tgtEl>
                                        <p:attrNameLst>
                                          <p:attrName>style.visibility</p:attrName>
                                        </p:attrNameLst>
                                      </p:cBhvr>
                                      <p:to>
                                        <p:strVal val="visible"/>
                                      </p:to>
                                    </p:set>
                                    <p:animEffect transition="in" filter="wipe(down)">
                                      <p:cBhvr>
                                        <p:cTn id="214" dur="500"/>
                                        <p:tgtEl>
                                          <p:spTgt spid="39042"/>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39043"/>
                                        </p:tgtEl>
                                        <p:attrNameLst>
                                          <p:attrName>style.visibility</p:attrName>
                                        </p:attrNameLst>
                                      </p:cBhvr>
                                      <p:to>
                                        <p:strVal val="visible"/>
                                      </p:to>
                                    </p:set>
                                    <p:animEffect transition="in" filter="wipe(down)">
                                      <p:cBhvr>
                                        <p:cTn id="217" dur="500"/>
                                        <p:tgtEl>
                                          <p:spTgt spid="39043"/>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39044"/>
                                        </p:tgtEl>
                                        <p:attrNameLst>
                                          <p:attrName>style.visibility</p:attrName>
                                        </p:attrNameLst>
                                      </p:cBhvr>
                                      <p:to>
                                        <p:strVal val="visible"/>
                                      </p:to>
                                    </p:set>
                                    <p:animEffect transition="in" filter="wipe(down)">
                                      <p:cBhvr>
                                        <p:cTn id="220" dur="500"/>
                                        <p:tgtEl>
                                          <p:spTgt spid="39044"/>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39045"/>
                                        </p:tgtEl>
                                        <p:attrNameLst>
                                          <p:attrName>style.visibility</p:attrName>
                                        </p:attrNameLst>
                                      </p:cBhvr>
                                      <p:to>
                                        <p:strVal val="visible"/>
                                      </p:to>
                                    </p:set>
                                    <p:animEffect transition="in" filter="wipe(down)">
                                      <p:cBhvr>
                                        <p:cTn id="223" dur="500"/>
                                        <p:tgtEl>
                                          <p:spTgt spid="39045"/>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39046"/>
                                        </p:tgtEl>
                                        <p:attrNameLst>
                                          <p:attrName>style.visibility</p:attrName>
                                        </p:attrNameLst>
                                      </p:cBhvr>
                                      <p:to>
                                        <p:strVal val="visible"/>
                                      </p:to>
                                    </p:set>
                                    <p:animEffect transition="in" filter="wipe(down)">
                                      <p:cBhvr>
                                        <p:cTn id="226" dur="500"/>
                                        <p:tgtEl>
                                          <p:spTgt spid="39046"/>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39047"/>
                                        </p:tgtEl>
                                        <p:attrNameLst>
                                          <p:attrName>style.visibility</p:attrName>
                                        </p:attrNameLst>
                                      </p:cBhvr>
                                      <p:to>
                                        <p:strVal val="visible"/>
                                      </p:to>
                                    </p:set>
                                    <p:animEffect transition="in" filter="wipe(down)">
                                      <p:cBhvr>
                                        <p:cTn id="229" dur="500"/>
                                        <p:tgtEl>
                                          <p:spTgt spid="39047"/>
                                        </p:tgtEl>
                                      </p:cBhvr>
                                    </p:animEffect>
                                  </p:childTnLst>
                                </p:cTn>
                              </p:par>
                              <p:par>
                                <p:cTn id="230" presetID="22" presetClass="entr" presetSubtype="4" fill="hold" grpId="0" nodeType="withEffect">
                                  <p:stCondLst>
                                    <p:cond delay="0"/>
                                  </p:stCondLst>
                                  <p:childTnLst>
                                    <p:set>
                                      <p:cBhvr>
                                        <p:cTn id="231" dur="1" fill="hold">
                                          <p:stCondLst>
                                            <p:cond delay="0"/>
                                          </p:stCondLst>
                                        </p:cTn>
                                        <p:tgtEl>
                                          <p:spTgt spid="39048"/>
                                        </p:tgtEl>
                                        <p:attrNameLst>
                                          <p:attrName>style.visibility</p:attrName>
                                        </p:attrNameLst>
                                      </p:cBhvr>
                                      <p:to>
                                        <p:strVal val="visible"/>
                                      </p:to>
                                    </p:set>
                                    <p:animEffect transition="in" filter="wipe(down)">
                                      <p:cBhvr>
                                        <p:cTn id="232" dur="500"/>
                                        <p:tgtEl>
                                          <p:spTgt spid="39048"/>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1" fill="hold" nodeType="clickEffect">
                                  <p:stCondLst>
                                    <p:cond delay="0"/>
                                  </p:stCondLst>
                                  <p:childTnLst>
                                    <p:set>
                                      <p:cBhvr>
                                        <p:cTn id="236" dur="1" fill="hold">
                                          <p:stCondLst>
                                            <p:cond delay="0"/>
                                          </p:stCondLst>
                                        </p:cTn>
                                        <p:tgtEl>
                                          <p:spTgt spid="39049"/>
                                        </p:tgtEl>
                                        <p:attrNameLst>
                                          <p:attrName>style.visibility</p:attrName>
                                        </p:attrNameLst>
                                      </p:cBhvr>
                                      <p:to>
                                        <p:strVal val="visible"/>
                                      </p:to>
                                    </p:set>
                                    <p:animEffect transition="in" filter="wipe(up)">
                                      <p:cBhvr>
                                        <p:cTn id="237" dur="500"/>
                                        <p:tgtEl>
                                          <p:spTgt spid="39049"/>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4" fill="hold" grpId="0" nodeType="clickEffect">
                                  <p:stCondLst>
                                    <p:cond delay="0"/>
                                  </p:stCondLst>
                                  <p:childTnLst>
                                    <p:set>
                                      <p:cBhvr>
                                        <p:cTn id="241" dur="1" fill="hold">
                                          <p:stCondLst>
                                            <p:cond delay="0"/>
                                          </p:stCondLst>
                                        </p:cTn>
                                        <p:tgtEl>
                                          <p:spTgt spid="39056"/>
                                        </p:tgtEl>
                                        <p:attrNameLst>
                                          <p:attrName>style.visibility</p:attrName>
                                        </p:attrNameLst>
                                      </p:cBhvr>
                                      <p:to>
                                        <p:strVal val="visible"/>
                                      </p:to>
                                    </p:set>
                                    <p:animEffect transition="in" filter="wipe(down)">
                                      <p:cBhvr>
                                        <p:cTn id="242" dur="500"/>
                                        <p:tgtEl>
                                          <p:spTgt spid="39056"/>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39057"/>
                                        </p:tgtEl>
                                        <p:attrNameLst>
                                          <p:attrName>style.visibility</p:attrName>
                                        </p:attrNameLst>
                                      </p:cBhvr>
                                      <p:to>
                                        <p:strVal val="visible"/>
                                      </p:to>
                                    </p:set>
                                    <p:animEffect transition="in" filter="wipe(down)">
                                      <p:cBhvr>
                                        <p:cTn id="247" dur="500"/>
                                        <p:tgtEl>
                                          <p:spTgt spid="39057"/>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1" fill="hold" nodeType="clickEffect">
                                  <p:stCondLst>
                                    <p:cond delay="0"/>
                                  </p:stCondLst>
                                  <p:childTnLst>
                                    <p:set>
                                      <p:cBhvr>
                                        <p:cTn id="251" dur="1" fill="hold">
                                          <p:stCondLst>
                                            <p:cond delay="0"/>
                                          </p:stCondLst>
                                        </p:cTn>
                                        <p:tgtEl>
                                          <p:spTgt spid="39050"/>
                                        </p:tgtEl>
                                        <p:attrNameLst>
                                          <p:attrName>style.visibility</p:attrName>
                                        </p:attrNameLst>
                                      </p:cBhvr>
                                      <p:to>
                                        <p:strVal val="visible"/>
                                      </p:to>
                                    </p:set>
                                    <p:animEffect transition="in" filter="wipe(up)">
                                      <p:cBhvr>
                                        <p:cTn id="252" dur="1000"/>
                                        <p:tgtEl>
                                          <p:spTgt spid="39050"/>
                                        </p:tgtEl>
                                      </p:cBhvr>
                                    </p:animEffec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22" presetClass="entr" presetSubtype="1" fill="hold" nodeType="clickEffect">
                                  <p:stCondLst>
                                    <p:cond delay="0"/>
                                  </p:stCondLst>
                                  <p:childTnLst>
                                    <p:set>
                                      <p:cBhvr>
                                        <p:cTn id="256" dur="1" fill="hold">
                                          <p:stCondLst>
                                            <p:cond delay="0"/>
                                          </p:stCondLst>
                                        </p:cTn>
                                        <p:tgtEl>
                                          <p:spTgt spid="39052"/>
                                        </p:tgtEl>
                                        <p:attrNameLst>
                                          <p:attrName>style.visibility</p:attrName>
                                        </p:attrNameLst>
                                      </p:cBhvr>
                                      <p:to>
                                        <p:strVal val="visible"/>
                                      </p:to>
                                    </p:set>
                                    <p:animEffect transition="in" filter="wipe(up)">
                                      <p:cBhvr>
                                        <p:cTn id="257" dur="1000"/>
                                        <p:tgtEl>
                                          <p:spTgt spid="39052"/>
                                        </p:tgtEl>
                                      </p:cBhvr>
                                    </p:animEffect>
                                  </p:childTnLst>
                                </p:cTn>
                              </p:par>
                            </p:childTnLst>
                          </p:cTn>
                        </p:par>
                      </p:childTnLst>
                    </p:cTn>
                  </p:par>
                  <p:par>
                    <p:cTn id="258" fill="hold" nodeType="clickPar">
                      <p:stCondLst>
                        <p:cond delay="indefinite"/>
                      </p:stCondLst>
                      <p:childTnLst>
                        <p:par>
                          <p:cTn id="259" fill="hold" nodeType="withGroup">
                            <p:stCondLst>
                              <p:cond delay="0"/>
                            </p:stCondLst>
                            <p:childTnLst>
                              <p:par>
                                <p:cTn id="260" presetID="22" presetClass="entr" presetSubtype="1" fill="hold" nodeType="clickEffect">
                                  <p:stCondLst>
                                    <p:cond delay="0"/>
                                  </p:stCondLst>
                                  <p:childTnLst>
                                    <p:set>
                                      <p:cBhvr>
                                        <p:cTn id="261" dur="1" fill="hold">
                                          <p:stCondLst>
                                            <p:cond delay="0"/>
                                          </p:stCondLst>
                                        </p:cTn>
                                        <p:tgtEl>
                                          <p:spTgt spid="39054"/>
                                        </p:tgtEl>
                                        <p:attrNameLst>
                                          <p:attrName>style.visibility</p:attrName>
                                        </p:attrNameLst>
                                      </p:cBhvr>
                                      <p:to>
                                        <p:strVal val="visible"/>
                                      </p:to>
                                    </p:set>
                                    <p:animEffect transition="in" filter="wipe(up)">
                                      <p:cBhvr>
                                        <p:cTn id="262" dur="1000"/>
                                        <p:tgtEl>
                                          <p:spTgt spid="39054"/>
                                        </p:tgtEl>
                                      </p:cBhvr>
                                    </p:animEffect>
                                  </p:childTnLst>
                                </p:cTn>
                              </p:par>
                            </p:childTnLst>
                          </p:cTn>
                        </p:par>
                      </p:childTnLst>
                    </p:cTn>
                  </p:par>
                  <p:par>
                    <p:cTn id="263" fill="hold" nodeType="clickPar">
                      <p:stCondLst>
                        <p:cond delay="indefinite"/>
                      </p:stCondLst>
                      <p:childTnLst>
                        <p:par>
                          <p:cTn id="264" fill="hold" nodeType="withGroup">
                            <p:stCondLst>
                              <p:cond delay="0"/>
                            </p:stCondLst>
                            <p:childTnLst>
                              <p:par>
                                <p:cTn id="265" presetID="22" presetClass="entr" presetSubtype="1" fill="hold" nodeType="clickEffect">
                                  <p:stCondLst>
                                    <p:cond delay="0"/>
                                  </p:stCondLst>
                                  <p:childTnLst>
                                    <p:set>
                                      <p:cBhvr>
                                        <p:cTn id="266" dur="1" fill="hold">
                                          <p:stCondLst>
                                            <p:cond delay="0"/>
                                          </p:stCondLst>
                                        </p:cTn>
                                        <p:tgtEl>
                                          <p:spTgt spid="39055"/>
                                        </p:tgtEl>
                                        <p:attrNameLst>
                                          <p:attrName>style.visibility</p:attrName>
                                        </p:attrNameLst>
                                      </p:cBhvr>
                                      <p:to>
                                        <p:strVal val="visible"/>
                                      </p:to>
                                    </p:set>
                                    <p:animEffect transition="in" filter="wipe(up)">
                                      <p:cBhvr>
                                        <p:cTn id="267" dur="1000"/>
                                        <p:tgtEl>
                                          <p:spTgt spid="39055"/>
                                        </p:tgtEl>
                                      </p:cBhvr>
                                    </p:animEffect>
                                  </p:childTnLst>
                                </p:cTn>
                              </p:par>
                            </p:childTnLst>
                          </p:cTn>
                        </p:par>
                      </p:childTnLst>
                    </p:cTn>
                  </p:par>
                  <p:par>
                    <p:cTn id="268" fill="hold" nodeType="clickPar">
                      <p:stCondLst>
                        <p:cond delay="indefinite"/>
                      </p:stCondLst>
                      <p:childTnLst>
                        <p:par>
                          <p:cTn id="269" fill="hold" nodeType="withGroup">
                            <p:stCondLst>
                              <p:cond delay="0"/>
                            </p:stCondLst>
                            <p:childTnLst>
                              <p:par>
                                <p:cTn id="270" presetID="2" presetClass="entr" presetSubtype="3" fill="hold" grpId="0" nodeType="clickEffect">
                                  <p:stCondLst>
                                    <p:cond delay="0"/>
                                  </p:stCondLst>
                                  <p:childTnLst>
                                    <p:set>
                                      <p:cBhvr>
                                        <p:cTn id="271" dur="1" fill="hold">
                                          <p:stCondLst>
                                            <p:cond delay="0"/>
                                          </p:stCondLst>
                                        </p:cTn>
                                        <p:tgtEl>
                                          <p:spTgt spid="39058"/>
                                        </p:tgtEl>
                                        <p:attrNameLst>
                                          <p:attrName>style.visibility</p:attrName>
                                        </p:attrNameLst>
                                      </p:cBhvr>
                                      <p:to>
                                        <p:strVal val="visible"/>
                                      </p:to>
                                    </p:set>
                                    <p:anim calcmode="lin" valueType="num">
                                      <p:cBhvr additive="base">
                                        <p:cTn id="272" dur="1000" fill="hold"/>
                                        <p:tgtEl>
                                          <p:spTgt spid="39058"/>
                                        </p:tgtEl>
                                        <p:attrNameLst>
                                          <p:attrName>ppt_x</p:attrName>
                                        </p:attrNameLst>
                                      </p:cBhvr>
                                      <p:tavLst>
                                        <p:tav tm="0">
                                          <p:val>
                                            <p:strVal val="1+#ppt_w/2"/>
                                          </p:val>
                                        </p:tav>
                                        <p:tav tm="100000">
                                          <p:val>
                                            <p:strVal val="#ppt_x"/>
                                          </p:val>
                                        </p:tav>
                                      </p:tavLst>
                                    </p:anim>
                                    <p:anim calcmode="lin" valueType="num">
                                      <p:cBhvr additive="base">
                                        <p:cTn id="273" dur="1000" fill="hold"/>
                                        <p:tgtEl>
                                          <p:spTgt spid="39058"/>
                                        </p:tgtEl>
                                        <p:attrNameLst>
                                          <p:attrName>ppt_y</p:attrName>
                                        </p:attrNameLst>
                                      </p:cBhvr>
                                      <p:tavLst>
                                        <p:tav tm="0">
                                          <p:val>
                                            <p:strVal val="0-#ppt_h/2"/>
                                          </p:val>
                                        </p:tav>
                                        <p:tav tm="100000">
                                          <p:val>
                                            <p:strVal val="#ppt_y"/>
                                          </p:val>
                                        </p:tav>
                                      </p:tavLst>
                                    </p:anim>
                                  </p:childTnLst>
                                </p:cTn>
                              </p:par>
                              <p:par>
                                <p:cTn id="274" presetID="22" presetClass="entr" presetSubtype="4" fill="hold" grpId="0" nodeType="withEffect">
                                  <p:stCondLst>
                                    <p:cond delay="0"/>
                                  </p:stCondLst>
                                  <p:childTnLst>
                                    <p:set>
                                      <p:cBhvr>
                                        <p:cTn id="275" dur="1" fill="hold">
                                          <p:stCondLst>
                                            <p:cond delay="0"/>
                                          </p:stCondLst>
                                        </p:cTn>
                                        <p:tgtEl>
                                          <p:spTgt spid="39059"/>
                                        </p:tgtEl>
                                        <p:attrNameLst>
                                          <p:attrName>style.visibility</p:attrName>
                                        </p:attrNameLst>
                                      </p:cBhvr>
                                      <p:to>
                                        <p:strVal val="visible"/>
                                      </p:to>
                                    </p:set>
                                    <p:animEffect transition="in" filter="wipe(down)">
                                      <p:cBhvr>
                                        <p:cTn id="276" dur="500"/>
                                        <p:tgtEl>
                                          <p:spTgt spid="39059"/>
                                        </p:tgtEl>
                                      </p:cBhvr>
                                    </p:animEffec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2" presetClass="entr" presetSubtype="3" fill="hold" grpId="0" nodeType="clickEffect">
                                  <p:stCondLst>
                                    <p:cond delay="0"/>
                                  </p:stCondLst>
                                  <p:childTnLst>
                                    <p:set>
                                      <p:cBhvr>
                                        <p:cTn id="280" dur="1" fill="hold">
                                          <p:stCondLst>
                                            <p:cond delay="0"/>
                                          </p:stCondLst>
                                        </p:cTn>
                                        <p:tgtEl>
                                          <p:spTgt spid="39060"/>
                                        </p:tgtEl>
                                        <p:attrNameLst>
                                          <p:attrName>style.visibility</p:attrName>
                                        </p:attrNameLst>
                                      </p:cBhvr>
                                      <p:to>
                                        <p:strVal val="visible"/>
                                      </p:to>
                                    </p:set>
                                    <p:anim calcmode="lin" valueType="num">
                                      <p:cBhvr additive="base">
                                        <p:cTn id="281" dur="1000" fill="hold"/>
                                        <p:tgtEl>
                                          <p:spTgt spid="39060"/>
                                        </p:tgtEl>
                                        <p:attrNameLst>
                                          <p:attrName>ppt_x</p:attrName>
                                        </p:attrNameLst>
                                      </p:cBhvr>
                                      <p:tavLst>
                                        <p:tav tm="0">
                                          <p:val>
                                            <p:strVal val="1+#ppt_w/2"/>
                                          </p:val>
                                        </p:tav>
                                        <p:tav tm="100000">
                                          <p:val>
                                            <p:strVal val="#ppt_x"/>
                                          </p:val>
                                        </p:tav>
                                      </p:tavLst>
                                    </p:anim>
                                    <p:anim calcmode="lin" valueType="num">
                                      <p:cBhvr additive="base">
                                        <p:cTn id="282" dur="1000" fill="hold"/>
                                        <p:tgtEl>
                                          <p:spTgt spid="39060"/>
                                        </p:tgtEl>
                                        <p:attrNameLst>
                                          <p:attrName>ppt_y</p:attrName>
                                        </p:attrNameLst>
                                      </p:cBhvr>
                                      <p:tavLst>
                                        <p:tav tm="0">
                                          <p:val>
                                            <p:strVal val="0-#ppt_h/2"/>
                                          </p:val>
                                        </p:tav>
                                        <p:tav tm="100000">
                                          <p:val>
                                            <p:strVal val="#ppt_y"/>
                                          </p:val>
                                        </p:tav>
                                      </p:tavLst>
                                    </p:anim>
                                  </p:childTnLst>
                                </p:cTn>
                              </p:par>
                              <p:par>
                                <p:cTn id="283" presetID="22" presetClass="entr" presetSubtype="4" fill="hold" grpId="0" nodeType="withEffect">
                                  <p:stCondLst>
                                    <p:cond delay="0"/>
                                  </p:stCondLst>
                                  <p:childTnLst>
                                    <p:set>
                                      <p:cBhvr>
                                        <p:cTn id="284" dur="1" fill="hold">
                                          <p:stCondLst>
                                            <p:cond delay="0"/>
                                          </p:stCondLst>
                                        </p:cTn>
                                        <p:tgtEl>
                                          <p:spTgt spid="39061"/>
                                        </p:tgtEl>
                                        <p:attrNameLst>
                                          <p:attrName>style.visibility</p:attrName>
                                        </p:attrNameLst>
                                      </p:cBhvr>
                                      <p:to>
                                        <p:strVal val="visible"/>
                                      </p:to>
                                    </p:set>
                                    <p:animEffect transition="in" filter="wipe(down)">
                                      <p:cBhvr>
                                        <p:cTn id="285" dur="500"/>
                                        <p:tgtEl>
                                          <p:spTgt spid="39061"/>
                                        </p:tgtEl>
                                      </p:cBhvr>
                                    </p:animEffect>
                                  </p:childTnLst>
                                </p:cTn>
                              </p:par>
                            </p:childTnLst>
                          </p:cTn>
                        </p:par>
                      </p:childTnLst>
                    </p:cTn>
                  </p:par>
                  <p:par>
                    <p:cTn id="286" fill="hold" nodeType="clickPar">
                      <p:stCondLst>
                        <p:cond delay="indefinite"/>
                      </p:stCondLst>
                      <p:childTnLst>
                        <p:par>
                          <p:cTn id="287" fill="hold" nodeType="withGroup">
                            <p:stCondLst>
                              <p:cond delay="0"/>
                            </p:stCondLst>
                            <p:childTnLst>
                              <p:par>
                                <p:cTn id="288" presetID="2" presetClass="entr" presetSubtype="3" fill="hold" grpId="0" nodeType="clickEffect">
                                  <p:stCondLst>
                                    <p:cond delay="0"/>
                                  </p:stCondLst>
                                  <p:childTnLst>
                                    <p:set>
                                      <p:cBhvr>
                                        <p:cTn id="289" dur="1" fill="hold">
                                          <p:stCondLst>
                                            <p:cond delay="0"/>
                                          </p:stCondLst>
                                        </p:cTn>
                                        <p:tgtEl>
                                          <p:spTgt spid="39063"/>
                                        </p:tgtEl>
                                        <p:attrNameLst>
                                          <p:attrName>style.visibility</p:attrName>
                                        </p:attrNameLst>
                                      </p:cBhvr>
                                      <p:to>
                                        <p:strVal val="visible"/>
                                      </p:to>
                                    </p:set>
                                    <p:anim calcmode="lin" valueType="num">
                                      <p:cBhvr additive="base">
                                        <p:cTn id="290" dur="1000" fill="hold"/>
                                        <p:tgtEl>
                                          <p:spTgt spid="39063"/>
                                        </p:tgtEl>
                                        <p:attrNameLst>
                                          <p:attrName>ppt_x</p:attrName>
                                        </p:attrNameLst>
                                      </p:cBhvr>
                                      <p:tavLst>
                                        <p:tav tm="0">
                                          <p:val>
                                            <p:strVal val="1+#ppt_w/2"/>
                                          </p:val>
                                        </p:tav>
                                        <p:tav tm="100000">
                                          <p:val>
                                            <p:strVal val="#ppt_x"/>
                                          </p:val>
                                        </p:tav>
                                      </p:tavLst>
                                    </p:anim>
                                    <p:anim calcmode="lin" valueType="num">
                                      <p:cBhvr additive="base">
                                        <p:cTn id="291" dur="1000" fill="hold"/>
                                        <p:tgtEl>
                                          <p:spTgt spid="39063"/>
                                        </p:tgtEl>
                                        <p:attrNameLst>
                                          <p:attrName>ppt_y</p:attrName>
                                        </p:attrNameLst>
                                      </p:cBhvr>
                                      <p:tavLst>
                                        <p:tav tm="0">
                                          <p:val>
                                            <p:strVal val="0-#ppt_h/2"/>
                                          </p:val>
                                        </p:tav>
                                        <p:tav tm="100000">
                                          <p:val>
                                            <p:strVal val="#ppt_y"/>
                                          </p:val>
                                        </p:tav>
                                      </p:tavLst>
                                    </p:anim>
                                  </p:childTnLst>
                                </p:cTn>
                              </p:par>
                              <p:par>
                                <p:cTn id="292" presetID="22" presetClass="entr" presetSubtype="4" fill="hold" grpId="0" nodeType="withEffect">
                                  <p:stCondLst>
                                    <p:cond delay="0"/>
                                  </p:stCondLst>
                                  <p:childTnLst>
                                    <p:set>
                                      <p:cBhvr>
                                        <p:cTn id="293" dur="1" fill="hold">
                                          <p:stCondLst>
                                            <p:cond delay="0"/>
                                          </p:stCondLst>
                                        </p:cTn>
                                        <p:tgtEl>
                                          <p:spTgt spid="39064"/>
                                        </p:tgtEl>
                                        <p:attrNameLst>
                                          <p:attrName>style.visibility</p:attrName>
                                        </p:attrNameLst>
                                      </p:cBhvr>
                                      <p:to>
                                        <p:strVal val="visible"/>
                                      </p:to>
                                    </p:set>
                                    <p:animEffect transition="in" filter="wipe(down)">
                                      <p:cBhvr>
                                        <p:cTn id="294" dur="500"/>
                                        <p:tgtEl>
                                          <p:spTgt spid="39064"/>
                                        </p:tgtEl>
                                      </p:cBhvr>
                                    </p:animEffec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2" presetClass="entr" presetSubtype="3" fill="hold" grpId="0" nodeType="clickEffect">
                                  <p:stCondLst>
                                    <p:cond delay="0"/>
                                  </p:stCondLst>
                                  <p:childTnLst>
                                    <p:set>
                                      <p:cBhvr>
                                        <p:cTn id="298" dur="1" fill="hold">
                                          <p:stCondLst>
                                            <p:cond delay="0"/>
                                          </p:stCondLst>
                                        </p:cTn>
                                        <p:tgtEl>
                                          <p:spTgt spid="39065"/>
                                        </p:tgtEl>
                                        <p:attrNameLst>
                                          <p:attrName>style.visibility</p:attrName>
                                        </p:attrNameLst>
                                      </p:cBhvr>
                                      <p:to>
                                        <p:strVal val="visible"/>
                                      </p:to>
                                    </p:set>
                                    <p:anim calcmode="lin" valueType="num">
                                      <p:cBhvr additive="base">
                                        <p:cTn id="299" dur="1000" fill="hold"/>
                                        <p:tgtEl>
                                          <p:spTgt spid="39065"/>
                                        </p:tgtEl>
                                        <p:attrNameLst>
                                          <p:attrName>ppt_x</p:attrName>
                                        </p:attrNameLst>
                                      </p:cBhvr>
                                      <p:tavLst>
                                        <p:tav tm="0">
                                          <p:val>
                                            <p:strVal val="1+#ppt_w/2"/>
                                          </p:val>
                                        </p:tav>
                                        <p:tav tm="100000">
                                          <p:val>
                                            <p:strVal val="#ppt_x"/>
                                          </p:val>
                                        </p:tav>
                                      </p:tavLst>
                                    </p:anim>
                                    <p:anim calcmode="lin" valueType="num">
                                      <p:cBhvr additive="base">
                                        <p:cTn id="300" dur="1000" fill="hold"/>
                                        <p:tgtEl>
                                          <p:spTgt spid="39065"/>
                                        </p:tgtEl>
                                        <p:attrNameLst>
                                          <p:attrName>ppt_y</p:attrName>
                                        </p:attrNameLst>
                                      </p:cBhvr>
                                      <p:tavLst>
                                        <p:tav tm="0">
                                          <p:val>
                                            <p:strVal val="0-#ppt_h/2"/>
                                          </p:val>
                                        </p:tav>
                                        <p:tav tm="100000">
                                          <p:val>
                                            <p:strVal val="#ppt_y"/>
                                          </p:val>
                                        </p:tav>
                                      </p:tavLst>
                                    </p:anim>
                                  </p:childTnLst>
                                </p:cTn>
                              </p:par>
                              <p:par>
                                <p:cTn id="301" presetID="22" presetClass="entr" presetSubtype="4" fill="hold" grpId="0" nodeType="withEffect">
                                  <p:stCondLst>
                                    <p:cond delay="0"/>
                                  </p:stCondLst>
                                  <p:childTnLst>
                                    <p:set>
                                      <p:cBhvr>
                                        <p:cTn id="302" dur="1" fill="hold">
                                          <p:stCondLst>
                                            <p:cond delay="0"/>
                                          </p:stCondLst>
                                        </p:cTn>
                                        <p:tgtEl>
                                          <p:spTgt spid="39066"/>
                                        </p:tgtEl>
                                        <p:attrNameLst>
                                          <p:attrName>style.visibility</p:attrName>
                                        </p:attrNameLst>
                                      </p:cBhvr>
                                      <p:to>
                                        <p:strVal val="visible"/>
                                      </p:to>
                                    </p:set>
                                    <p:animEffect transition="in" filter="wipe(down)">
                                      <p:cBhvr>
                                        <p:cTn id="303" dur="500"/>
                                        <p:tgtEl>
                                          <p:spTgt spid="39066"/>
                                        </p:tgtEl>
                                      </p:cBhvr>
                                    </p:animEffect>
                                  </p:childTnLst>
                                </p:cTn>
                              </p:par>
                            </p:childTnLst>
                          </p:cTn>
                        </p:par>
                      </p:childTnLst>
                    </p:cTn>
                  </p:par>
                  <p:par>
                    <p:cTn id="304" fill="hold" nodeType="clickPar">
                      <p:stCondLst>
                        <p:cond delay="indefinite"/>
                      </p:stCondLst>
                      <p:childTnLst>
                        <p:par>
                          <p:cTn id="305" fill="hold" nodeType="withGroup">
                            <p:stCondLst>
                              <p:cond delay="0"/>
                            </p:stCondLst>
                            <p:childTnLst>
                              <p:par>
                                <p:cTn id="306" presetID="2" presetClass="entr" presetSubtype="3" fill="hold" grpId="0" nodeType="clickEffect">
                                  <p:stCondLst>
                                    <p:cond delay="0"/>
                                  </p:stCondLst>
                                  <p:childTnLst>
                                    <p:set>
                                      <p:cBhvr>
                                        <p:cTn id="307" dur="1" fill="hold">
                                          <p:stCondLst>
                                            <p:cond delay="0"/>
                                          </p:stCondLst>
                                        </p:cTn>
                                        <p:tgtEl>
                                          <p:spTgt spid="39067"/>
                                        </p:tgtEl>
                                        <p:attrNameLst>
                                          <p:attrName>style.visibility</p:attrName>
                                        </p:attrNameLst>
                                      </p:cBhvr>
                                      <p:to>
                                        <p:strVal val="visible"/>
                                      </p:to>
                                    </p:set>
                                    <p:anim calcmode="lin" valueType="num">
                                      <p:cBhvr additive="base">
                                        <p:cTn id="308" dur="1000" fill="hold"/>
                                        <p:tgtEl>
                                          <p:spTgt spid="39067"/>
                                        </p:tgtEl>
                                        <p:attrNameLst>
                                          <p:attrName>ppt_x</p:attrName>
                                        </p:attrNameLst>
                                      </p:cBhvr>
                                      <p:tavLst>
                                        <p:tav tm="0">
                                          <p:val>
                                            <p:strVal val="1+#ppt_w/2"/>
                                          </p:val>
                                        </p:tav>
                                        <p:tav tm="100000">
                                          <p:val>
                                            <p:strVal val="#ppt_x"/>
                                          </p:val>
                                        </p:tav>
                                      </p:tavLst>
                                    </p:anim>
                                    <p:anim calcmode="lin" valueType="num">
                                      <p:cBhvr additive="base">
                                        <p:cTn id="309" dur="1000" fill="hold"/>
                                        <p:tgtEl>
                                          <p:spTgt spid="39067"/>
                                        </p:tgtEl>
                                        <p:attrNameLst>
                                          <p:attrName>ppt_y</p:attrName>
                                        </p:attrNameLst>
                                      </p:cBhvr>
                                      <p:tavLst>
                                        <p:tav tm="0">
                                          <p:val>
                                            <p:strVal val="0-#ppt_h/2"/>
                                          </p:val>
                                        </p:tav>
                                        <p:tav tm="100000">
                                          <p:val>
                                            <p:strVal val="#ppt_y"/>
                                          </p:val>
                                        </p:tav>
                                      </p:tavLst>
                                    </p:anim>
                                  </p:childTnLst>
                                </p:cTn>
                              </p:par>
                              <p:par>
                                <p:cTn id="310" presetID="22" presetClass="entr" presetSubtype="4" fill="hold" grpId="0" nodeType="withEffect">
                                  <p:stCondLst>
                                    <p:cond delay="0"/>
                                  </p:stCondLst>
                                  <p:childTnLst>
                                    <p:set>
                                      <p:cBhvr>
                                        <p:cTn id="311" dur="1" fill="hold">
                                          <p:stCondLst>
                                            <p:cond delay="0"/>
                                          </p:stCondLst>
                                        </p:cTn>
                                        <p:tgtEl>
                                          <p:spTgt spid="39068"/>
                                        </p:tgtEl>
                                        <p:attrNameLst>
                                          <p:attrName>style.visibility</p:attrName>
                                        </p:attrNameLst>
                                      </p:cBhvr>
                                      <p:to>
                                        <p:strVal val="visible"/>
                                      </p:to>
                                    </p:set>
                                    <p:animEffect transition="in" filter="wipe(down)">
                                      <p:cBhvr>
                                        <p:cTn id="312" dur="500"/>
                                        <p:tgtEl>
                                          <p:spTgt spid="39068"/>
                                        </p:tgtEl>
                                      </p:cBhvr>
                                    </p:animEffect>
                                  </p:childTnLst>
                                </p:cTn>
                              </p:par>
                            </p:childTnLst>
                          </p:cTn>
                        </p:par>
                      </p:childTnLst>
                    </p:cTn>
                  </p:par>
                  <p:par>
                    <p:cTn id="313" fill="hold" nodeType="clickPar">
                      <p:stCondLst>
                        <p:cond delay="indefinite"/>
                      </p:stCondLst>
                      <p:childTnLst>
                        <p:par>
                          <p:cTn id="314" fill="hold" nodeType="withGroup">
                            <p:stCondLst>
                              <p:cond delay="0"/>
                            </p:stCondLst>
                            <p:childTnLst>
                              <p:par>
                                <p:cTn id="315" presetID="2" presetClass="entr" presetSubtype="3" fill="hold" grpId="0" nodeType="clickEffect">
                                  <p:stCondLst>
                                    <p:cond delay="0"/>
                                  </p:stCondLst>
                                  <p:childTnLst>
                                    <p:set>
                                      <p:cBhvr>
                                        <p:cTn id="316" dur="1" fill="hold">
                                          <p:stCondLst>
                                            <p:cond delay="0"/>
                                          </p:stCondLst>
                                        </p:cTn>
                                        <p:tgtEl>
                                          <p:spTgt spid="39069"/>
                                        </p:tgtEl>
                                        <p:attrNameLst>
                                          <p:attrName>style.visibility</p:attrName>
                                        </p:attrNameLst>
                                      </p:cBhvr>
                                      <p:to>
                                        <p:strVal val="visible"/>
                                      </p:to>
                                    </p:set>
                                    <p:anim calcmode="lin" valueType="num">
                                      <p:cBhvr additive="base">
                                        <p:cTn id="317" dur="1000" fill="hold"/>
                                        <p:tgtEl>
                                          <p:spTgt spid="39069"/>
                                        </p:tgtEl>
                                        <p:attrNameLst>
                                          <p:attrName>ppt_x</p:attrName>
                                        </p:attrNameLst>
                                      </p:cBhvr>
                                      <p:tavLst>
                                        <p:tav tm="0">
                                          <p:val>
                                            <p:strVal val="1+#ppt_w/2"/>
                                          </p:val>
                                        </p:tav>
                                        <p:tav tm="100000">
                                          <p:val>
                                            <p:strVal val="#ppt_x"/>
                                          </p:val>
                                        </p:tav>
                                      </p:tavLst>
                                    </p:anim>
                                    <p:anim calcmode="lin" valueType="num">
                                      <p:cBhvr additive="base">
                                        <p:cTn id="318" dur="1000" fill="hold"/>
                                        <p:tgtEl>
                                          <p:spTgt spid="39069"/>
                                        </p:tgtEl>
                                        <p:attrNameLst>
                                          <p:attrName>ppt_y</p:attrName>
                                        </p:attrNameLst>
                                      </p:cBhvr>
                                      <p:tavLst>
                                        <p:tav tm="0">
                                          <p:val>
                                            <p:strVal val="0-#ppt_h/2"/>
                                          </p:val>
                                        </p:tav>
                                        <p:tav tm="100000">
                                          <p:val>
                                            <p:strVal val="#ppt_y"/>
                                          </p:val>
                                        </p:tav>
                                      </p:tavLst>
                                    </p:anim>
                                  </p:childTnLst>
                                </p:cTn>
                              </p:par>
                              <p:par>
                                <p:cTn id="319" presetID="22" presetClass="entr" presetSubtype="4" fill="hold" grpId="0" nodeType="withEffect">
                                  <p:stCondLst>
                                    <p:cond delay="0"/>
                                  </p:stCondLst>
                                  <p:childTnLst>
                                    <p:set>
                                      <p:cBhvr>
                                        <p:cTn id="320" dur="1" fill="hold">
                                          <p:stCondLst>
                                            <p:cond delay="0"/>
                                          </p:stCondLst>
                                        </p:cTn>
                                        <p:tgtEl>
                                          <p:spTgt spid="39070"/>
                                        </p:tgtEl>
                                        <p:attrNameLst>
                                          <p:attrName>style.visibility</p:attrName>
                                        </p:attrNameLst>
                                      </p:cBhvr>
                                      <p:to>
                                        <p:strVal val="visible"/>
                                      </p:to>
                                    </p:set>
                                    <p:animEffect transition="in" filter="wipe(down)">
                                      <p:cBhvr>
                                        <p:cTn id="321" dur="500"/>
                                        <p:tgtEl>
                                          <p:spTgt spid="39070"/>
                                        </p:tgtEl>
                                      </p:cBhvr>
                                    </p:animEffect>
                                  </p:childTnLst>
                                </p:cTn>
                              </p:par>
                            </p:childTnLst>
                          </p:cTn>
                        </p:par>
                      </p:childTnLst>
                    </p:cTn>
                  </p:par>
                  <p:par>
                    <p:cTn id="322" fill="hold" nodeType="clickPar">
                      <p:stCondLst>
                        <p:cond delay="indefinite"/>
                      </p:stCondLst>
                      <p:childTnLst>
                        <p:par>
                          <p:cTn id="323" fill="hold" nodeType="withGroup">
                            <p:stCondLst>
                              <p:cond delay="0"/>
                            </p:stCondLst>
                            <p:childTnLst>
                              <p:par>
                                <p:cTn id="324" presetID="2" presetClass="entr" presetSubtype="3" fill="hold" grpId="0" nodeType="clickEffect">
                                  <p:stCondLst>
                                    <p:cond delay="0"/>
                                  </p:stCondLst>
                                  <p:childTnLst>
                                    <p:set>
                                      <p:cBhvr>
                                        <p:cTn id="325" dur="1" fill="hold">
                                          <p:stCondLst>
                                            <p:cond delay="0"/>
                                          </p:stCondLst>
                                        </p:cTn>
                                        <p:tgtEl>
                                          <p:spTgt spid="39071"/>
                                        </p:tgtEl>
                                        <p:attrNameLst>
                                          <p:attrName>style.visibility</p:attrName>
                                        </p:attrNameLst>
                                      </p:cBhvr>
                                      <p:to>
                                        <p:strVal val="visible"/>
                                      </p:to>
                                    </p:set>
                                    <p:anim calcmode="lin" valueType="num">
                                      <p:cBhvr additive="base">
                                        <p:cTn id="326" dur="1000" fill="hold"/>
                                        <p:tgtEl>
                                          <p:spTgt spid="39071"/>
                                        </p:tgtEl>
                                        <p:attrNameLst>
                                          <p:attrName>ppt_x</p:attrName>
                                        </p:attrNameLst>
                                      </p:cBhvr>
                                      <p:tavLst>
                                        <p:tav tm="0">
                                          <p:val>
                                            <p:strVal val="1+#ppt_w/2"/>
                                          </p:val>
                                        </p:tav>
                                        <p:tav tm="100000">
                                          <p:val>
                                            <p:strVal val="#ppt_x"/>
                                          </p:val>
                                        </p:tav>
                                      </p:tavLst>
                                    </p:anim>
                                    <p:anim calcmode="lin" valueType="num">
                                      <p:cBhvr additive="base">
                                        <p:cTn id="327" dur="1000" fill="hold"/>
                                        <p:tgtEl>
                                          <p:spTgt spid="39071"/>
                                        </p:tgtEl>
                                        <p:attrNameLst>
                                          <p:attrName>ppt_y</p:attrName>
                                        </p:attrNameLst>
                                      </p:cBhvr>
                                      <p:tavLst>
                                        <p:tav tm="0">
                                          <p:val>
                                            <p:strVal val="0-#ppt_h/2"/>
                                          </p:val>
                                        </p:tav>
                                        <p:tav tm="100000">
                                          <p:val>
                                            <p:strVal val="#ppt_y"/>
                                          </p:val>
                                        </p:tav>
                                      </p:tavLst>
                                    </p:anim>
                                  </p:childTnLst>
                                </p:cTn>
                              </p:par>
                              <p:par>
                                <p:cTn id="328" presetID="22" presetClass="entr" presetSubtype="4" fill="hold" grpId="0" nodeType="withEffect">
                                  <p:stCondLst>
                                    <p:cond delay="0"/>
                                  </p:stCondLst>
                                  <p:childTnLst>
                                    <p:set>
                                      <p:cBhvr>
                                        <p:cTn id="329" dur="1" fill="hold">
                                          <p:stCondLst>
                                            <p:cond delay="0"/>
                                          </p:stCondLst>
                                        </p:cTn>
                                        <p:tgtEl>
                                          <p:spTgt spid="39072"/>
                                        </p:tgtEl>
                                        <p:attrNameLst>
                                          <p:attrName>style.visibility</p:attrName>
                                        </p:attrNameLst>
                                      </p:cBhvr>
                                      <p:to>
                                        <p:strVal val="visible"/>
                                      </p:to>
                                    </p:set>
                                    <p:animEffect transition="in" filter="wipe(down)">
                                      <p:cBhvr>
                                        <p:cTn id="330" dur="500"/>
                                        <p:tgtEl>
                                          <p:spTgt spid="39072"/>
                                        </p:tgtEl>
                                      </p:cBhvr>
                                    </p:animEffect>
                                  </p:childTnLst>
                                </p:cTn>
                              </p:par>
                            </p:childTnLst>
                          </p:cTn>
                        </p:par>
                      </p:childTnLst>
                    </p:cTn>
                  </p:par>
                  <p:par>
                    <p:cTn id="331" fill="hold" nodeType="clickPar">
                      <p:stCondLst>
                        <p:cond delay="indefinite"/>
                      </p:stCondLst>
                      <p:childTnLst>
                        <p:par>
                          <p:cTn id="332" fill="hold" nodeType="withGroup">
                            <p:stCondLst>
                              <p:cond delay="0"/>
                            </p:stCondLst>
                            <p:childTnLst>
                              <p:par>
                                <p:cTn id="333" presetID="21" presetClass="entr" presetSubtype="4" fill="hold" nodeType="clickEffect">
                                  <p:stCondLst>
                                    <p:cond delay="0"/>
                                  </p:stCondLst>
                                  <p:childTnLst>
                                    <p:set>
                                      <p:cBhvr>
                                        <p:cTn id="334" dur="1" fill="hold">
                                          <p:stCondLst>
                                            <p:cond delay="0"/>
                                          </p:stCondLst>
                                        </p:cTn>
                                        <p:tgtEl>
                                          <p:spTgt spid="39062"/>
                                        </p:tgtEl>
                                        <p:attrNameLst>
                                          <p:attrName>style.visibility</p:attrName>
                                        </p:attrNameLst>
                                      </p:cBhvr>
                                      <p:to>
                                        <p:strVal val="visible"/>
                                      </p:to>
                                    </p:set>
                                    <p:animEffect transition="in" filter="wheel(4)">
                                      <p:cBhvr>
                                        <p:cTn id="335" dur="2000"/>
                                        <p:tgtEl>
                                          <p:spTgt spid="39062"/>
                                        </p:tgtEl>
                                      </p:cBhvr>
                                    </p:animEffect>
                                  </p:childTnLst>
                                </p:cTn>
                              </p:par>
                            </p:childTnLst>
                          </p:cTn>
                        </p:par>
                      </p:childTnLst>
                    </p:cTn>
                  </p:par>
                  <p:par>
                    <p:cTn id="336" fill="hold" nodeType="clickPar">
                      <p:stCondLst>
                        <p:cond delay="indefinite"/>
                      </p:stCondLst>
                      <p:childTnLst>
                        <p:par>
                          <p:cTn id="337" fill="hold" nodeType="withGroup">
                            <p:stCondLst>
                              <p:cond delay="0"/>
                            </p:stCondLst>
                            <p:childTnLst>
                              <p:par>
                                <p:cTn id="338" presetID="22" presetClass="entr" presetSubtype="1" fill="hold" nodeType="clickEffect">
                                  <p:stCondLst>
                                    <p:cond delay="0"/>
                                  </p:stCondLst>
                                  <p:childTnLst>
                                    <p:set>
                                      <p:cBhvr>
                                        <p:cTn id="339" dur="1" fill="hold">
                                          <p:stCondLst>
                                            <p:cond delay="0"/>
                                          </p:stCondLst>
                                        </p:cTn>
                                        <p:tgtEl>
                                          <p:spTgt spid="39073"/>
                                        </p:tgtEl>
                                        <p:attrNameLst>
                                          <p:attrName>style.visibility</p:attrName>
                                        </p:attrNameLst>
                                      </p:cBhvr>
                                      <p:to>
                                        <p:strVal val="visible"/>
                                      </p:to>
                                    </p:set>
                                    <p:animEffect transition="in" filter="wipe(up)">
                                      <p:cBhvr>
                                        <p:cTn id="340" dur="2000"/>
                                        <p:tgtEl>
                                          <p:spTgt spid="39073"/>
                                        </p:tgtEl>
                                      </p:cBhvr>
                                    </p:animEffect>
                                  </p:childTnLst>
                                </p:cTn>
                              </p:par>
                            </p:childTnLst>
                          </p:cTn>
                        </p:par>
                      </p:childTnLst>
                    </p:cTn>
                  </p:par>
                  <p:par>
                    <p:cTn id="341" fill="hold" nodeType="clickPar">
                      <p:stCondLst>
                        <p:cond delay="indefinite"/>
                      </p:stCondLst>
                      <p:childTnLst>
                        <p:par>
                          <p:cTn id="342" fill="hold" nodeType="withGroup">
                            <p:stCondLst>
                              <p:cond delay="0"/>
                            </p:stCondLst>
                            <p:childTnLst>
                              <p:par>
                                <p:cTn id="343" presetID="22" presetClass="entr" presetSubtype="2" fill="hold" nodeType="clickEffect">
                                  <p:stCondLst>
                                    <p:cond delay="0"/>
                                  </p:stCondLst>
                                  <p:childTnLst>
                                    <p:set>
                                      <p:cBhvr>
                                        <p:cTn id="344" dur="1" fill="hold">
                                          <p:stCondLst>
                                            <p:cond delay="0"/>
                                          </p:stCondLst>
                                        </p:cTn>
                                        <p:tgtEl>
                                          <p:spTgt spid="39074"/>
                                        </p:tgtEl>
                                        <p:attrNameLst>
                                          <p:attrName>style.visibility</p:attrName>
                                        </p:attrNameLst>
                                      </p:cBhvr>
                                      <p:to>
                                        <p:strVal val="visible"/>
                                      </p:to>
                                    </p:set>
                                    <p:animEffect transition="in" filter="wipe(right)">
                                      <p:cBhvr>
                                        <p:cTn id="345" dur="2000"/>
                                        <p:tgtEl>
                                          <p:spTgt spid="39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95" grpId="0" animBg="1"/>
      <p:bldP spid="38999" grpId="0"/>
      <p:bldP spid="39014" grpId="0" animBg="1"/>
      <p:bldP spid="39015" grpId="0" animBg="1"/>
      <p:bldP spid="39018" grpId="0" animBg="1"/>
      <p:bldP spid="39020" grpId="0" animBg="1"/>
      <p:bldP spid="39024" grpId="0" animBg="1"/>
      <p:bldP spid="39025" grpId="0"/>
      <p:bldP spid="39026" grpId="0"/>
      <p:bldP spid="39027" grpId="0"/>
      <p:bldP spid="39028" grpId="0"/>
      <p:bldP spid="39029" grpId="0" animBg="1"/>
      <p:bldP spid="39030" grpId="0" animBg="1"/>
      <p:bldP spid="39031" grpId="0"/>
      <p:bldP spid="39032" grpId="0" animBg="1"/>
      <p:bldP spid="39033" grpId="0"/>
      <p:bldP spid="39034" grpId="0" animBg="1"/>
      <p:bldP spid="39035" grpId="0"/>
      <p:bldP spid="39042" grpId="0"/>
      <p:bldP spid="39043" grpId="0"/>
      <p:bldP spid="39044" grpId="0"/>
      <p:bldP spid="39045" grpId="0"/>
      <p:bldP spid="39046" grpId="0"/>
      <p:bldP spid="39047" grpId="0"/>
      <p:bldP spid="39048" grpId="0"/>
      <p:bldP spid="39056" grpId="0"/>
      <p:bldP spid="39057" grpId="0"/>
      <p:bldP spid="39058" grpId="0" animBg="1"/>
      <p:bldP spid="39059" grpId="0"/>
      <p:bldP spid="39060" grpId="0" animBg="1"/>
      <p:bldP spid="39061" grpId="0"/>
      <p:bldP spid="39063" grpId="0" animBg="1"/>
      <p:bldP spid="39064" grpId="0"/>
      <p:bldP spid="39065" grpId="0" animBg="1"/>
      <p:bldP spid="39066" grpId="0"/>
      <p:bldP spid="39067" grpId="0" animBg="1"/>
      <p:bldP spid="39068" grpId="0"/>
      <p:bldP spid="39069" grpId="0" animBg="1"/>
      <p:bldP spid="39070" grpId="0"/>
      <p:bldP spid="39071" grpId="0" animBg="1"/>
      <p:bldP spid="390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4799013" y="1447800"/>
            <a:ext cx="4070350" cy="5257800"/>
          </a:xfrm>
          <a:prstGeom prst="rect">
            <a:avLst/>
          </a:prstGeom>
          <a:noFill/>
          <a:ln w="9525">
            <a:noFill/>
            <a:miter lim="800000"/>
            <a:headEnd/>
            <a:tailEnd/>
          </a:ln>
        </p:spPr>
      </p:pic>
      <p:sp>
        <p:nvSpPr>
          <p:cNvPr id="4" name="Rectangle 3"/>
          <p:cNvSpPr/>
          <p:nvPr/>
        </p:nvSpPr>
        <p:spPr>
          <a:xfrm rot="2060159">
            <a:off x="1774825" y="3921125"/>
            <a:ext cx="1196975" cy="11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1600200" y="1677988"/>
            <a:ext cx="16002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013" name="TextBox 7"/>
          <p:cNvSpPr txBox="1">
            <a:spLocks noChangeArrowheads="1"/>
          </p:cNvSpPr>
          <p:nvPr/>
        </p:nvSpPr>
        <p:spPr bwMode="auto">
          <a:xfrm>
            <a:off x="1143000" y="4344988"/>
            <a:ext cx="6858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a(p)</a:t>
            </a:r>
          </a:p>
        </p:txBody>
      </p:sp>
      <p:sp>
        <p:nvSpPr>
          <p:cNvPr id="43014" name="TextBox 8"/>
          <p:cNvSpPr txBox="1">
            <a:spLocks noChangeArrowheads="1"/>
          </p:cNvSpPr>
          <p:nvPr/>
        </p:nvSpPr>
        <p:spPr bwMode="auto">
          <a:xfrm>
            <a:off x="3276600" y="4268788"/>
            <a:ext cx="6858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c(r)</a:t>
            </a:r>
          </a:p>
        </p:txBody>
      </p:sp>
      <p:sp>
        <p:nvSpPr>
          <p:cNvPr id="43015" name="TextBox 9"/>
          <p:cNvSpPr txBox="1">
            <a:spLocks noChangeArrowheads="1"/>
          </p:cNvSpPr>
          <p:nvPr/>
        </p:nvSpPr>
        <p:spPr bwMode="auto">
          <a:xfrm>
            <a:off x="2286000" y="5259388"/>
            <a:ext cx="6858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b(q)</a:t>
            </a:r>
          </a:p>
        </p:txBody>
      </p:sp>
      <p:sp>
        <p:nvSpPr>
          <p:cNvPr id="43016" name="TextBox 10"/>
          <p:cNvSpPr txBox="1">
            <a:spLocks noChangeArrowheads="1"/>
          </p:cNvSpPr>
          <p:nvPr/>
        </p:nvSpPr>
        <p:spPr bwMode="auto">
          <a:xfrm>
            <a:off x="1981200" y="3354388"/>
            <a:ext cx="6858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d(s)</a:t>
            </a:r>
          </a:p>
        </p:txBody>
      </p:sp>
      <p:cxnSp>
        <p:nvCxnSpPr>
          <p:cNvPr id="13" name="Straight Connector 12"/>
          <p:cNvCxnSpPr/>
          <p:nvPr/>
        </p:nvCxnSpPr>
        <p:spPr>
          <a:xfrm rot="5400000">
            <a:off x="1562101" y="2249487"/>
            <a:ext cx="1143000" cy="317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5800" y="2820988"/>
            <a:ext cx="403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019" name="TextBox 15"/>
          <p:cNvSpPr txBox="1">
            <a:spLocks noChangeArrowheads="1"/>
          </p:cNvSpPr>
          <p:nvPr/>
        </p:nvSpPr>
        <p:spPr bwMode="auto">
          <a:xfrm>
            <a:off x="1447800" y="13731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a’</a:t>
            </a:r>
          </a:p>
        </p:txBody>
      </p:sp>
      <p:sp>
        <p:nvSpPr>
          <p:cNvPr id="43020" name="TextBox 16"/>
          <p:cNvSpPr txBox="1">
            <a:spLocks noChangeArrowheads="1"/>
          </p:cNvSpPr>
          <p:nvPr/>
        </p:nvSpPr>
        <p:spPr bwMode="auto">
          <a:xfrm>
            <a:off x="1981200" y="13731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d’</a:t>
            </a:r>
          </a:p>
        </p:txBody>
      </p:sp>
      <p:sp>
        <p:nvSpPr>
          <p:cNvPr id="43021" name="TextBox 17"/>
          <p:cNvSpPr txBox="1">
            <a:spLocks noChangeArrowheads="1"/>
          </p:cNvSpPr>
          <p:nvPr/>
        </p:nvSpPr>
        <p:spPr bwMode="auto">
          <a:xfrm>
            <a:off x="3124200" y="13731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c’</a:t>
            </a:r>
          </a:p>
        </p:txBody>
      </p:sp>
      <p:cxnSp>
        <p:nvCxnSpPr>
          <p:cNvPr id="20" name="Straight Connector 19"/>
          <p:cNvCxnSpPr/>
          <p:nvPr/>
        </p:nvCxnSpPr>
        <p:spPr>
          <a:xfrm rot="5400000">
            <a:off x="1943894" y="2248694"/>
            <a:ext cx="114300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3023" name="TextBox 20"/>
          <p:cNvSpPr txBox="1">
            <a:spLocks noChangeArrowheads="1"/>
          </p:cNvSpPr>
          <p:nvPr/>
        </p:nvSpPr>
        <p:spPr bwMode="auto">
          <a:xfrm>
            <a:off x="2438400" y="13731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b’</a:t>
            </a:r>
          </a:p>
        </p:txBody>
      </p:sp>
      <p:sp>
        <p:nvSpPr>
          <p:cNvPr id="43024" name="TextBox 21"/>
          <p:cNvSpPr txBox="1">
            <a:spLocks noChangeArrowheads="1"/>
          </p:cNvSpPr>
          <p:nvPr/>
        </p:nvSpPr>
        <p:spPr bwMode="auto">
          <a:xfrm>
            <a:off x="1447800" y="27447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p’</a:t>
            </a:r>
          </a:p>
        </p:txBody>
      </p:sp>
      <p:sp>
        <p:nvSpPr>
          <p:cNvPr id="43025" name="TextBox 22"/>
          <p:cNvSpPr txBox="1">
            <a:spLocks noChangeArrowheads="1"/>
          </p:cNvSpPr>
          <p:nvPr/>
        </p:nvSpPr>
        <p:spPr bwMode="auto">
          <a:xfrm>
            <a:off x="1981200" y="27447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s’</a:t>
            </a:r>
          </a:p>
        </p:txBody>
      </p:sp>
      <p:sp>
        <p:nvSpPr>
          <p:cNvPr id="43026" name="TextBox 23"/>
          <p:cNvSpPr txBox="1">
            <a:spLocks noChangeArrowheads="1"/>
          </p:cNvSpPr>
          <p:nvPr/>
        </p:nvSpPr>
        <p:spPr bwMode="auto">
          <a:xfrm>
            <a:off x="3124200" y="27447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r’</a:t>
            </a:r>
          </a:p>
        </p:txBody>
      </p:sp>
      <p:sp>
        <p:nvSpPr>
          <p:cNvPr id="43027" name="TextBox 24"/>
          <p:cNvSpPr txBox="1">
            <a:spLocks noChangeArrowheads="1"/>
          </p:cNvSpPr>
          <p:nvPr/>
        </p:nvSpPr>
        <p:spPr bwMode="auto">
          <a:xfrm>
            <a:off x="2438400" y="2744788"/>
            <a:ext cx="4572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q’</a:t>
            </a:r>
          </a:p>
        </p:txBody>
      </p:sp>
      <p:cxnSp>
        <p:nvCxnSpPr>
          <p:cNvPr id="29" name="Straight Connector 28"/>
          <p:cNvCxnSpPr>
            <a:stCxn id="4" idx="1"/>
            <a:endCxn id="43019" idx="3"/>
          </p:cNvCxnSpPr>
          <p:nvPr/>
        </p:nvCxnSpPr>
        <p:spPr>
          <a:xfrm rot="10800000" flipH="1">
            <a:off x="1905000" y="1527175"/>
            <a:ext cx="0" cy="260667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endCxn id="43023" idx="2"/>
          </p:cNvCxnSpPr>
          <p:nvPr/>
        </p:nvCxnSpPr>
        <p:spPr>
          <a:xfrm rot="5400000" flipH="1" flipV="1">
            <a:off x="984250" y="3363913"/>
            <a:ext cx="3367087" cy="1588"/>
          </a:xfrm>
          <a:prstGeom prst="line">
            <a:avLst/>
          </a:prstGeom>
        </p:spPr>
        <p:style>
          <a:lnRef idx="1">
            <a:schemeClr val="dk1"/>
          </a:lnRef>
          <a:fillRef idx="0">
            <a:schemeClr val="dk1"/>
          </a:fillRef>
          <a:effectRef idx="0">
            <a:schemeClr val="dk1"/>
          </a:effectRef>
          <a:fontRef idx="minor">
            <a:schemeClr val="tx1"/>
          </a:fontRef>
        </p:style>
      </p:cxnSp>
      <p:sp>
        <p:nvSpPr>
          <p:cNvPr id="32" name="TextBox 31"/>
          <p:cNvSpPr txBox="1">
            <a:spLocks noChangeArrowheads="1"/>
          </p:cNvSpPr>
          <p:nvPr/>
        </p:nvSpPr>
        <p:spPr bwMode="auto">
          <a:xfrm>
            <a:off x="1295400" y="3963988"/>
            <a:ext cx="6096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1(4)</a:t>
            </a:r>
          </a:p>
        </p:txBody>
      </p:sp>
      <p:sp>
        <p:nvSpPr>
          <p:cNvPr id="33" name="TextBox 32"/>
          <p:cNvSpPr txBox="1">
            <a:spLocks noChangeArrowheads="1"/>
          </p:cNvSpPr>
          <p:nvPr/>
        </p:nvSpPr>
        <p:spPr bwMode="auto">
          <a:xfrm>
            <a:off x="2819400" y="4802188"/>
            <a:ext cx="6096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2(3)</a:t>
            </a:r>
          </a:p>
        </p:txBody>
      </p:sp>
      <p:sp>
        <p:nvSpPr>
          <p:cNvPr id="34" name="TextBox 33"/>
          <p:cNvSpPr txBox="1">
            <a:spLocks noChangeArrowheads="1"/>
          </p:cNvSpPr>
          <p:nvPr/>
        </p:nvSpPr>
        <p:spPr bwMode="auto">
          <a:xfrm>
            <a:off x="1752600" y="1373188"/>
            <a:ext cx="381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1’</a:t>
            </a:r>
          </a:p>
        </p:txBody>
      </p:sp>
      <p:sp>
        <p:nvSpPr>
          <p:cNvPr id="35" name="TextBox 34"/>
          <p:cNvSpPr txBox="1">
            <a:spLocks noChangeArrowheads="1"/>
          </p:cNvSpPr>
          <p:nvPr/>
        </p:nvSpPr>
        <p:spPr bwMode="auto">
          <a:xfrm>
            <a:off x="2667000" y="1373188"/>
            <a:ext cx="381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2’</a:t>
            </a:r>
          </a:p>
        </p:txBody>
      </p:sp>
      <p:sp>
        <p:nvSpPr>
          <p:cNvPr id="36" name="TextBox 35"/>
          <p:cNvSpPr txBox="1">
            <a:spLocks noChangeArrowheads="1"/>
          </p:cNvSpPr>
          <p:nvPr/>
        </p:nvSpPr>
        <p:spPr bwMode="auto">
          <a:xfrm>
            <a:off x="2667000" y="2820988"/>
            <a:ext cx="381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3’</a:t>
            </a:r>
          </a:p>
        </p:txBody>
      </p:sp>
      <p:sp>
        <p:nvSpPr>
          <p:cNvPr id="37" name="TextBox 36"/>
          <p:cNvSpPr txBox="1">
            <a:spLocks noChangeArrowheads="1"/>
          </p:cNvSpPr>
          <p:nvPr/>
        </p:nvSpPr>
        <p:spPr bwMode="auto">
          <a:xfrm>
            <a:off x="1676400" y="2820988"/>
            <a:ext cx="381000" cy="30797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4’</a:t>
            </a:r>
          </a:p>
        </p:txBody>
      </p:sp>
      <p:grpSp>
        <p:nvGrpSpPr>
          <p:cNvPr id="2" name="Group 55"/>
          <p:cNvGrpSpPr>
            <a:grpSpLocks/>
          </p:cNvGrpSpPr>
          <p:nvPr/>
        </p:nvGrpSpPr>
        <p:grpSpPr bwMode="auto">
          <a:xfrm>
            <a:off x="1905000" y="1677988"/>
            <a:ext cx="774700" cy="1143000"/>
            <a:chOff x="4724400" y="304800"/>
            <a:chExt cx="774357" cy="1143000"/>
          </a:xfrm>
        </p:grpSpPr>
        <p:sp>
          <p:nvSpPr>
            <p:cNvPr id="39" name="Rectangle 38"/>
            <p:cNvSpPr/>
            <p:nvPr/>
          </p:nvSpPr>
          <p:spPr>
            <a:xfrm>
              <a:off x="4724400" y="304800"/>
              <a:ext cx="761663"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Connector 40"/>
            <p:cNvCxnSpPr/>
            <p:nvPr/>
          </p:nvCxnSpPr>
          <p:spPr>
            <a:xfrm rot="5400000" flipH="1" flipV="1">
              <a:off x="4724366" y="304834"/>
              <a:ext cx="152400" cy="1523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H="1" flipV="1">
              <a:off x="5309895" y="1282734"/>
              <a:ext cx="152400" cy="1523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39" idx="0"/>
            </p:cNvCxnSpPr>
            <p:nvPr/>
          </p:nvCxnSpPr>
          <p:spPr>
            <a:xfrm rot="5400000" flipH="1" flipV="1">
              <a:off x="4724316" y="304884"/>
              <a:ext cx="381000" cy="3808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flipH="1" flipV="1">
              <a:off x="5105147" y="1066884"/>
              <a:ext cx="381000" cy="3808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flipH="1" flipV="1">
              <a:off x="4686148" y="343052"/>
              <a:ext cx="762000" cy="685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flipH="1" flipV="1">
              <a:off x="4775009" y="684364"/>
              <a:ext cx="762000" cy="685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4686131" y="495469"/>
              <a:ext cx="838200" cy="7616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9" idx="1"/>
            </p:cNvCxnSpPr>
            <p:nvPr/>
          </p:nvCxnSpPr>
          <p:spPr>
            <a:xfrm rot="10800000" flipH="1">
              <a:off x="4724400" y="304800"/>
              <a:ext cx="533164" cy="571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39" idx="3"/>
            </p:cNvCxnSpPr>
            <p:nvPr/>
          </p:nvCxnSpPr>
          <p:spPr>
            <a:xfrm rot="5400000" flipH="1" flipV="1">
              <a:off x="4933731" y="895468"/>
              <a:ext cx="571500" cy="533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76"/>
          <p:cNvGrpSpPr>
            <a:grpSpLocks/>
          </p:cNvGrpSpPr>
          <p:nvPr/>
        </p:nvGrpSpPr>
        <p:grpSpPr bwMode="auto">
          <a:xfrm>
            <a:off x="1558925" y="3759200"/>
            <a:ext cx="1412875" cy="1652588"/>
            <a:chOff x="1558476" y="2386265"/>
            <a:chExt cx="1413325" cy="1652240"/>
          </a:xfrm>
        </p:grpSpPr>
        <p:cxnSp>
          <p:nvCxnSpPr>
            <p:cNvPr id="7" name="Straight Connector 6"/>
            <p:cNvCxnSpPr/>
            <p:nvPr/>
          </p:nvCxnSpPr>
          <p:spPr>
            <a:xfrm rot="16200000" flipH="1">
              <a:off x="1485057" y="2551761"/>
              <a:ext cx="1601451" cy="1372037"/>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2690011" y="3756714"/>
              <a:ext cx="306323" cy="25725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520465" y="2424276"/>
              <a:ext cx="380920" cy="30489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2667000" y="1677988"/>
            <a:ext cx="533400"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 name="Group 84"/>
          <p:cNvGrpSpPr>
            <a:grpSpLocks/>
          </p:cNvGrpSpPr>
          <p:nvPr/>
        </p:nvGrpSpPr>
        <p:grpSpPr bwMode="auto">
          <a:xfrm>
            <a:off x="1895475" y="3659188"/>
            <a:ext cx="1285875" cy="1447800"/>
            <a:chOff x="1895475" y="2286000"/>
            <a:chExt cx="1285875" cy="1447800"/>
          </a:xfrm>
        </p:grpSpPr>
        <p:cxnSp>
          <p:nvCxnSpPr>
            <p:cNvPr id="80" name="Straight Connector 79"/>
            <p:cNvCxnSpPr/>
            <p:nvPr/>
          </p:nvCxnSpPr>
          <p:spPr>
            <a:xfrm flipV="1">
              <a:off x="1895475" y="2286000"/>
              <a:ext cx="304800" cy="458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81225" y="2295525"/>
              <a:ext cx="990600" cy="685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flipH="1" flipV="1">
              <a:off x="2533650" y="3086100"/>
              <a:ext cx="762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040" name="TextBox 47"/>
          <p:cNvSpPr txBox="1">
            <a:spLocks noChangeArrowheads="1"/>
          </p:cNvSpPr>
          <p:nvPr/>
        </p:nvSpPr>
        <p:spPr bwMode="auto">
          <a:xfrm>
            <a:off x="0" y="-68263"/>
            <a:ext cx="9220200" cy="1201738"/>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a:ea typeface="+mn-ea"/>
                <a:cs typeface="+mn-cs"/>
              </a:rPr>
              <a:t>1. Square prism resting on HP with one of its edges making 35</a:t>
            </a:r>
            <a:r>
              <a:rPr kumimoji="0" lang="en-US" altLang="en-US" sz="2400" b="0" i="0" u="none" strike="noStrike" kern="1200" cap="none" spc="0" normalizeH="0" baseline="30000" noProof="0">
                <a:ln>
                  <a:noFill/>
                </a:ln>
                <a:solidFill>
                  <a:prstClr val="black"/>
                </a:solidFill>
                <a:effectLst/>
                <a:uLnTx/>
                <a:uFillTx/>
                <a:latin typeface="Calibri"/>
                <a:ea typeface="+mn-ea"/>
                <a:cs typeface="+mn-cs"/>
              </a:rPr>
              <a:t>o</a:t>
            </a:r>
            <a:r>
              <a:rPr kumimoji="0" lang="en-US" altLang="en-US" sz="2400" b="0" i="0" u="none" strike="noStrike" kern="1200" cap="none" spc="0" normalizeH="0" baseline="0" noProof="0">
                <a:ln>
                  <a:noFill/>
                </a:ln>
                <a:solidFill>
                  <a:prstClr val="black"/>
                </a:solidFill>
                <a:effectLst/>
                <a:uLnTx/>
                <a:uFillTx/>
                <a:latin typeface="Calibri"/>
                <a:ea typeface="+mn-ea"/>
                <a:cs typeface="+mn-cs"/>
              </a:rPr>
              <a:t> to VP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a:ea typeface="+mn-ea"/>
                <a:cs typeface="+mn-cs"/>
              </a:rPr>
              <a:t>2. Section plane perpendicular to HP cuts the solid 3 mm away from the axis of solid and is inclined at 50</a:t>
            </a:r>
            <a:r>
              <a:rPr kumimoji="0" lang="en-US" altLang="en-US" sz="2400" b="0" i="0" u="none" strike="noStrike" kern="1200" cap="none" spc="0" normalizeH="0" baseline="30000" noProof="0">
                <a:ln>
                  <a:noFill/>
                </a:ln>
                <a:solidFill>
                  <a:prstClr val="black"/>
                </a:solidFill>
                <a:effectLst/>
                <a:uLnTx/>
                <a:uFillTx/>
                <a:latin typeface="Calibri"/>
                <a:ea typeface="+mn-ea"/>
                <a:cs typeface="+mn-cs"/>
              </a:rPr>
              <a:t>o</a:t>
            </a:r>
            <a:r>
              <a:rPr kumimoji="0" lang="en-US" altLang="en-US" sz="2400" b="0" i="0" u="none" strike="noStrike" kern="1200" cap="none" spc="0" normalizeH="0" baseline="0" noProof="0">
                <a:ln>
                  <a:noFill/>
                </a:ln>
                <a:solidFill>
                  <a:prstClr val="black"/>
                </a:solidFill>
                <a:effectLst/>
                <a:uLnTx/>
                <a:uFillTx/>
                <a:latin typeface="Calibri"/>
                <a:ea typeface="+mn-ea"/>
                <a:cs typeface="+mn-cs"/>
              </a:rPr>
              <a:t> to VP.</a:t>
            </a:r>
          </a:p>
        </p:txBody>
      </p:sp>
      <p:grpSp>
        <p:nvGrpSpPr>
          <p:cNvPr id="8" name="Group 56"/>
          <p:cNvGrpSpPr>
            <a:grpSpLocks/>
          </p:cNvGrpSpPr>
          <p:nvPr/>
        </p:nvGrpSpPr>
        <p:grpSpPr bwMode="auto">
          <a:xfrm>
            <a:off x="2179638" y="4276725"/>
            <a:ext cx="304800" cy="304800"/>
            <a:chOff x="4800600" y="2286000"/>
            <a:chExt cx="304800" cy="304800"/>
          </a:xfrm>
        </p:grpSpPr>
        <p:cxnSp>
          <p:nvCxnSpPr>
            <p:cNvPr id="52" name="Straight Connector 51"/>
            <p:cNvCxnSpPr/>
            <p:nvPr/>
          </p:nvCxnSpPr>
          <p:spPr>
            <a:xfrm>
              <a:off x="4953000" y="2286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800600" y="2438400"/>
              <a:ext cx="3048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p:nvPr/>
        </p:nvCxnSpPr>
        <p:spPr>
          <a:xfrm flipH="1" flipV="1">
            <a:off x="914400" y="2794000"/>
            <a:ext cx="3048000" cy="2132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4694630">
            <a:off x="969170" y="2663031"/>
            <a:ext cx="423862" cy="301625"/>
          </a:xfrm>
          <a:prstGeom prst="arc">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044" name="Rectangle 16"/>
          <p:cNvSpPr>
            <a:spLocks noChangeArrowheads="1"/>
          </p:cNvSpPr>
          <p:nvPr/>
        </p:nvSpPr>
        <p:spPr bwMode="auto">
          <a:xfrm>
            <a:off x="1279525" y="2881313"/>
            <a:ext cx="469900" cy="30638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35</a:t>
            </a:r>
            <a:r>
              <a:rPr kumimoji="0" lang="en-US" altLang="en-US" sz="1400" b="0" i="0" u="none" strike="noStrike" kern="1200" cap="none" spc="0" normalizeH="0" baseline="30000" noProof="0">
                <a:ln>
                  <a:noFill/>
                </a:ln>
                <a:solidFill>
                  <a:prstClr val="black"/>
                </a:solidFill>
                <a:effectLst/>
                <a:uLnTx/>
                <a:uFillTx/>
                <a:latin typeface="Calibri"/>
                <a:ea typeface="+mn-ea"/>
                <a:cs typeface="+mn-cs"/>
              </a:rPr>
              <a:t>o</a:t>
            </a:r>
            <a:r>
              <a:rPr kumimoji="0" lang="en-US" altLang="en-US" sz="1400" b="0" i="0" u="none" strike="noStrike" kern="1200" cap="none" spc="0" normalizeH="0" baseline="0" noProof="0">
                <a:ln>
                  <a:noFill/>
                </a:ln>
                <a:solidFill>
                  <a:prstClr val="black"/>
                </a:solidFill>
                <a:effectLst/>
                <a:uLnTx/>
                <a:uFillTx/>
                <a:latin typeface="Calibri"/>
                <a:ea typeface="+mn-ea"/>
                <a:cs typeface="+mn-cs"/>
              </a:rPr>
              <a:t> </a:t>
            </a:r>
          </a:p>
        </p:txBody>
      </p:sp>
      <p:cxnSp>
        <p:nvCxnSpPr>
          <p:cNvPr id="63" name="Straight Connector 62"/>
          <p:cNvCxnSpPr/>
          <p:nvPr/>
        </p:nvCxnSpPr>
        <p:spPr bwMode="auto">
          <a:xfrm>
            <a:off x="936625" y="2827338"/>
            <a:ext cx="2235200" cy="258445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4694630">
            <a:off x="809626" y="2501900"/>
            <a:ext cx="1039812" cy="788987"/>
          </a:xfrm>
          <a:prstGeom prst="arc">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66"/>
          <p:cNvSpPr>
            <a:spLocks noChangeArrowheads="1"/>
          </p:cNvSpPr>
          <p:nvPr/>
        </p:nvSpPr>
        <p:spPr bwMode="auto">
          <a:xfrm>
            <a:off x="1600200" y="3124200"/>
            <a:ext cx="469900" cy="30797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a:ea typeface="+mn-ea"/>
                <a:cs typeface="+mn-cs"/>
              </a:rPr>
              <a:t>50</a:t>
            </a:r>
            <a:r>
              <a:rPr kumimoji="0" lang="en-US" altLang="en-US" sz="1400" b="0" i="0" u="none" strike="noStrike" kern="1200" cap="none" spc="0" normalizeH="0" baseline="30000" noProof="0">
                <a:ln>
                  <a:noFill/>
                </a:ln>
                <a:solidFill>
                  <a:prstClr val="black"/>
                </a:solidFill>
                <a:effectLst/>
                <a:uLnTx/>
                <a:uFillTx/>
                <a:latin typeface="Calibri"/>
                <a:ea typeface="+mn-ea"/>
                <a:cs typeface="+mn-cs"/>
              </a:rPr>
              <a:t>o</a:t>
            </a:r>
            <a:r>
              <a:rPr kumimoji="0" lang="en-US" altLang="en-US" sz="1400" b="0" i="0" u="none" strike="noStrike" kern="1200" cap="none" spc="0" normalizeH="0" baseline="0" noProof="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083925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linds(horizontal)">
                                      <p:cBhvr>
                                        <p:cTn id="30" dur="500"/>
                                        <p:tgtEl>
                                          <p:spTgt spid="29"/>
                                        </p:tgtEl>
                                      </p:cBhvr>
                                    </p:animEffect>
                                  </p:childTnLst>
                                </p:cTn>
                              </p:par>
                              <p:par>
                                <p:cTn id="31" presetID="3" presetClass="entr" presetSubtype="1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linds(horizontal)">
                                      <p:cBhvr>
                                        <p:cTn id="33" dur="500"/>
                                        <p:tgtEl>
                                          <p:spTgt spid="3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linds(horizontal)">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linds(horizontal)">
                                      <p:cBhvr>
                                        <p:cTn id="46" dur="500"/>
                                        <p:tgtEl>
                                          <p:spTgt spid="3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blinds(horizontal)">
                                      <p:cBhvr>
                                        <p:cTn id="49" dur="500"/>
                                        <p:tgtEl>
                                          <p:spTgt spid="3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blinds(horizontal)">
                                      <p:cBhvr>
                                        <p:cTn id="59" dur="500"/>
                                        <p:tgtEl>
                                          <p:spTgt spid="7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4098"/>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blinds(horizontal)">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78" grpId="0" animBg="1"/>
      <p:bldP spid="6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0" y="0"/>
            <a:ext cx="9144000" cy="13144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 pentagonal pyramid , base 30mm side and axis 60 mm long is lying on one of its triangular faces on the HP with the axis parallel to the VP. A vertical section plane, whose HT bisects the top view of the axis and makes an angle of 30</a:t>
            </a: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º with the reference line, cuts the pyramid removing its top part. Draw the top view, sectional front view and true shape of the section and development of the surface of the remaining portion of the pyramid.</a:t>
            </a:r>
          </a:p>
        </p:txBody>
      </p:sp>
      <p:sp>
        <p:nvSpPr>
          <p:cNvPr id="2051" name="Line 5"/>
          <p:cNvSpPr>
            <a:spLocks noChangeShapeType="1"/>
          </p:cNvSpPr>
          <p:nvPr/>
        </p:nvSpPr>
        <p:spPr bwMode="auto">
          <a:xfrm>
            <a:off x="1074738" y="3429000"/>
            <a:ext cx="7391400"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2" name="Text Box 6"/>
          <p:cNvSpPr txBox="1">
            <a:spLocks noChangeArrowheads="1"/>
          </p:cNvSpPr>
          <p:nvPr/>
        </p:nvSpPr>
        <p:spPr bwMode="auto">
          <a:xfrm>
            <a:off x="693738" y="3276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a:t>
            </a:r>
          </a:p>
        </p:txBody>
      </p:sp>
      <p:sp>
        <p:nvSpPr>
          <p:cNvPr id="2053" name="Text Box 7"/>
          <p:cNvSpPr txBox="1">
            <a:spLocks noChangeArrowheads="1"/>
          </p:cNvSpPr>
          <p:nvPr/>
        </p:nvSpPr>
        <p:spPr bwMode="auto">
          <a:xfrm>
            <a:off x="8542338" y="32004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Y</a:t>
            </a:r>
          </a:p>
        </p:txBody>
      </p:sp>
      <p:sp>
        <p:nvSpPr>
          <p:cNvPr id="2054" name="AutoShape 8"/>
          <p:cNvSpPr>
            <a:spLocks noChangeArrowheads="1"/>
          </p:cNvSpPr>
          <p:nvPr/>
        </p:nvSpPr>
        <p:spPr bwMode="auto">
          <a:xfrm rot="-5400000">
            <a:off x="1326357" y="3642518"/>
            <a:ext cx="1924050" cy="1846263"/>
          </a:xfrm>
          <a:prstGeom prst="pentagon">
            <a:avLst/>
          </a:prstGeom>
          <a:solidFill>
            <a:schemeClr val="accent1">
              <a:alpha val="0"/>
            </a:schemeClr>
          </a:solidFill>
          <a:ln w="22225" algn="ctr">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5" name="Line 9"/>
          <p:cNvSpPr>
            <a:spLocks noChangeShapeType="1"/>
          </p:cNvSpPr>
          <p:nvPr/>
        </p:nvSpPr>
        <p:spPr bwMode="auto">
          <a:xfrm>
            <a:off x="3214688" y="3429000"/>
            <a:ext cx="0" cy="274320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6" name="Line 10"/>
          <p:cNvSpPr>
            <a:spLocks noChangeShapeType="1"/>
          </p:cNvSpPr>
          <p:nvPr/>
        </p:nvSpPr>
        <p:spPr bwMode="auto">
          <a:xfrm>
            <a:off x="1379538" y="4568825"/>
            <a:ext cx="1828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7" name="Line 11"/>
          <p:cNvSpPr>
            <a:spLocks noChangeShapeType="1"/>
          </p:cNvSpPr>
          <p:nvPr/>
        </p:nvSpPr>
        <p:spPr bwMode="auto">
          <a:xfrm rot="4320000">
            <a:off x="1446213" y="4489450"/>
            <a:ext cx="1828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8" name="Oval 12"/>
          <p:cNvSpPr>
            <a:spLocks noChangeArrowheads="1"/>
          </p:cNvSpPr>
          <p:nvPr/>
        </p:nvSpPr>
        <p:spPr bwMode="auto">
          <a:xfrm>
            <a:off x="2376488" y="4559300"/>
            <a:ext cx="19050" cy="1905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9" name="Line 13"/>
          <p:cNvSpPr>
            <a:spLocks noChangeShapeType="1"/>
          </p:cNvSpPr>
          <p:nvPr/>
        </p:nvSpPr>
        <p:spPr bwMode="auto">
          <a:xfrm flipH="1">
            <a:off x="1379538" y="4568825"/>
            <a:ext cx="10001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0" name="Line 14"/>
          <p:cNvSpPr>
            <a:spLocks noChangeShapeType="1"/>
          </p:cNvSpPr>
          <p:nvPr/>
        </p:nvSpPr>
        <p:spPr bwMode="auto">
          <a:xfrm rot="4320000" flipH="1">
            <a:off x="1725612" y="4078288"/>
            <a:ext cx="10001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1" name="Line 15"/>
          <p:cNvSpPr>
            <a:spLocks noChangeShapeType="1"/>
          </p:cNvSpPr>
          <p:nvPr/>
        </p:nvSpPr>
        <p:spPr bwMode="auto">
          <a:xfrm rot="8640000" flipH="1">
            <a:off x="2290763" y="4271963"/>
            <a:ext cx="10001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2" name="Line 16"/>
          <p:cNvSpPr>
            <a:spLocks noChangeShapeType="1"/>
          </p:cNvSpPr>
          <p:nvPr/>
        </p:nvSpPr>
        <p:spPr bwMode="auto">
          <a:xfrm rot="12960000" flipH="1">
            <a:off x="2290763" y="4862513"/>
            <a:ext cx="10001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3" name="Line 17"/>
          <p:cNvSpPr>
            <a:spLocks noChangeShapeType="1"/>
          </p:cNvSpPr>
          <p:nvPr/>
        </p:nvSpPr>
        <p:spPr bwMode="auto">
          <a:xfrm rot="17280000" flipH="1">
            <a:off x="1727200" y="5043488"/>
            <a:ext cx="10001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4" name="Text Box 18"/>
          <p:cNvSpPr txBox="1">
            <a:spLocks noChangeArrowheads="1"/>
          </p:cNvSpPr>
          <p:nvPr/>
        </p:nvSpPr>
        <p:spPr bwMode="auto">
          <a:xfrm>
            <a:off x="1069975" y="440055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a:t>
            </a:r>
          </a:p>
        </p:txBody>
      </p:sp>
      <p:sp>
        <p:nvSpPr>
          <p:cNvPr id="2065" name="Text Box 19"/>
          <p:cNvSpPr txBox="1">
            <a:spLocks noChangeArrowheads="1"/>
          </p:cNvSpPr>
          <p:nvPr/>
        </p:nvSpPr>
        <p:spPr bwMode="auto">
          <a:xfrm>
            <a:off x="1770063" y="3433763"/>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a:t>
            </a:r>
          </a:p>
        </p:txBody>
      </p:sp>
      <p:sp>
        <p:nvSpPr>
          <p:cNvPr id="2066" name="Text Box 21"/>
          <p:cNvSpPr txBox="1">
            <a:spLocks noChangeArrowheads="1"/>
          </p:cNvSpPr>
          <p:nvPr/>
        </p:nvSpPr>
        <p:spPr bwMode="auto">
          <a:xfrm>
            <a:off x="3128963" y="37084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a:t>
            </a:r>
          </a:p>
        </p:txBody>
      </p:sp>
      <p:sp>
        <p:nvSpPr>
          <p:cNvPr id="2067" name="Text Box 22"/>
          <p:cNvSpPr txBox="1">
            <a:spLocks noChangeArrowheads="1"/>
          </p:cNvSpPr>
          <p:nvPr/>
        </p:nvSpPr>
        <p:spPr bwMode="auto">
          <a:xfrm>
            <a:off x="3105150" y="50942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d</a:t>
            </a:r>
          </a:p>
        </p:txBody>
      </p:sp>
      <p:sp>
        <p:nvSpPr>
          <p:cNvPr id="2068" name="Text Box 23"/>
          <p:cNvSpPr txBox="1">
            <a:spLocks noChangeArrowheads="1"/>
          </p:cNvSpPr>
          <p:nvPr/>
        </p:nvSpPr>
        <p:spPr bwMode="auto">
          <a:xfrm>
            <a:off x="1922463" y="5427663"/>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e</a:t>
            </a:r>
          </a:p>
        </p:txBody>
      </p:sp>
      <p:sp>
        <p:nvSpPr>
          <p:cNvPr id="2069" name="Text Box 24"/>
          <p:cNvSpPr txBox="1">
            <a:spLocks noChangeArrowheads="1"/>
          </p:cNvSpPr>
          <p:nvPr/>
        </p:nvSpPr>
        <p:spPr bwMode="auto">
          <a:xfrm>
            <a:off x="2424113" y="434975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a:t>
            </a:r>
          </a:p>
        </p:txBody>
      </p:sp>
      <p:sp>
        <p:nvSpPr>
          <p:cNvPr id="2070" name="Line 25"/>
          <p:cNvSpPr>
            <a:spLocks noChangeShapeType="1"/>
          </p:cNvSpPr>
          <p:nvPr/>
        </p:nvSpPr>
        <p:spPr bwMode="auto">
          <a:xfrm flipV="1">
            <a:off x="1365250" y="3429000"/>
            <a:ext cx="0" cy="113982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1" name="Text Box 26"/>
          <p:cNvSpPr txBox="1">
            <a:spLocks noChangeArrowheads="1"/>
          </p:cNvSpPr>
          <p:nvPr/>
        </p:nvSpPr>
        <p:spPr bwMode="auto">
          <a:xfrm>
            <a:off x="1136650" y="306387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a:t>
            </a:r>
          </a:p>
        </p:txBody>
      </p:sp>
      <p:sp>
        <p:nvSpPr>
          <p:cNvPr id="2072" name="Line 27"/>
          <p:cNvSpPr>
            <a:spLocks noChangeShapeType="1"/>
          </p:cNvSpPr>
          <p:nvPr/>
        </p:nvSpPr>
        <p:spPr bwMode="auto">
          <a:xfrm flipV="1">
            <a:off x="2074863" y="3429000"/>
            <a:ext cx="0" cy="2084388"/>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3" name="Text Box 28"/>
          <p:cNvSpPr txBox="1">
            <a:spLocks noChangeArrowheads="1"/>
          </p:cNvSpPr>
          <p:nvPr/>
        </p:nvSpPr>
        <p:spPr bwMode="auto">
          <a:xfrm>
            <a:off x="1820863" y="313055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b’e’</a:t>
            </a:r>
          </a:p>
        </p:txBody>
      </p:sp>
      <p:sp>
        <p:nvSpPr>
          <p:cNvPr id="2074" name="Line 29"/>
          <p:cNvSpPr>
            <a:spLocks noChangeShapeType="1"/>
          </p:cNvSpPr>
          <p:nvPr/>
        </p:nvSpPr>
        <p:spPr bwMode="auto">
          <a:xfrm flipV="1">
            <a:off x="3208338" y="3429000"/>
            <a:ext cx="0" cy="172720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5" name="Text Box 30"/>
          <p:cNvSpPr txBox="1">
            <a:spLocks noChangeArrowheads="1"/>
          </p:cNvSpPr>
          <p:nvPr/>
        </p:nvSpPr>
        <p:spPr bwMode="auto">
          <a:xfrm>
            <a:off x="2940050" y="3354388"/>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c’d’</a:t>
            </a:r>
          </a:p>
        </p:txBody>
      </p:sp>
      <p:sp>
        <p:nvSpPr>
          <p:cNvPr id="2076" name="Line 31"/>
          <p:cNvSpPr>
            <a:spLocks noChangeShapeType="1"/>
          </p:cNvSpPr>
          <p:nvPr/>
        </p:nvSpPr>
        <p:spPr bwMode="auto">
          <a:xfrm flipV="1">
            <a:off x="2384425" y="1130300"/>
            <a:ext cx="0" cy="34353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7" name="Text Box 33"/>
          <p:cNvSpPr txBox="1">
            <a:spLocks noChangeArrowheads="1"/>
          </p:cNvSpPr>
          <p:nvPr/>
        </p:nvSpPr>
        <p:spPr bwMode="auto">
          <a:xfrm>
            <a:off x="2387600" y="10414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a:t>
            </a:r>
          </a:p>
        </p:txBody>
      </p:sp>
      <p:sp>
        <p:nvSpPr>
          <p:cNvPr id="2078" name="Line 34"/>
          <p:cNvSpPr>
            <a:spLocks noChangeShapeType="1"/>
          </p:cNvSpPr>
          <p:nvPr/>
        </p:nvSpPr>
        <p:spPr bwMode="auto">
          <a:xfrm>
            <a:off x="1365250" y="3429000"/>
            <a:ext cx="1843088"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9" name="Line 35"/>
          <p:cNvSpPr>
            <a:spLocks noChangeShapeType="1"/>
          </p:cNvSpPr>
          <p:nvPr/>
        </p:nvSpPr>
        <p:spPr bwMode="auto">
          <a:xfrm flipV="1">
            <a:off x="1365250" y="1130300"/>
            <a:ext cx="1019175" cy="22987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Line 36"/>
          <p:cNvSpPr>
            <a:spLocks noChangeShapeType="1"/>
          </p:cNvSpPr>
          <p:nvPr/>
        </p:nvSpPr>
        <p:spPr bwMode="auto">
          <a:xfrm flipH="1">
            <a:off x="2074863" y="1130300"/>
            <a:ext cx="309562" cy="22987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Line 37"/>
          <p:cNvSpPr>
            <a:spLocks noChangeShapeType="1"/>
          </p:cNvSpPr>
          <p:nvPr/>
        </p:nvSpPr>
        <p:spPr bwMode="auto">
          <a:xfrm flipH="1" flipV="1">
            <a:off x="2384425" y="1130300"/>
            <a:ext cx="823913" cy="22987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2" name="Line 38"/>
          <p:cNvSpPr>
            <a:spLocks noChangeShapeType="1"/>
          </p:cNvSpPr>
          <p:nvPr/>
        </p:nvSpPr>
        <p:spPr bwMode="auto">
          <a:xfrm>
            <a:off x="2384425" y="1130300"/>
            <a:ext cx="0" cy="2298700"/>
          </a:xfrm>
          <a:prstGeom prst="line">
            <a:avLst/>
          </a:prstGeom>
          <a:noFill/>
          <a:ln w="222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3" name="Line 39"/>
          <p:cNvSpPr>
            <a:spLocks noChangeShapeType="1"/>
          </p:cNvSpPr>
          <p:nvPr/>
        </p:nvSpPr>
        <p:spPr bwMode="auto">
          <a:xfrm flipH="1">
            <a:off x="865188" y="1130300"/>
            <a:ext cx="1519237"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4" name="Line 40"/>
          <p:cNvSpPr>
            <a:spLocks noChangeShapeType="1"/>
          </p:cNvSpPr>
          <p:nvPr/>
        </p:nvSpPr>
        <p:spPr bwMode="auto">
          <a:xfrm flipV="1">
            <a:off x="1131888" y="1130300"/>
            <a:ext cx="0" cy="2298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5" name="Text Box 41"/>
          <p:cNvSpPr txBox="1">
            <a:spLocks noChangeArrowheads="1"/>
          </p:cNvSpPr>
          <p:nvPr/>
        </p:nvSpPr>
        <p:spPr bwMode="auto">
          <a:xfrm rot="-5400000">
            <a:off x="850106" y="1993107"/>
            <a:ext cx="38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60</a:t>
            </a:r>
          </a:p>
        </p:txBody>
      </p:sp>
      <p:sp>
        <p:nvSpPr>
          <p:cNvPr id="2086" name="Line 42"/>
          <p:cNvSpPr>
            <a:spLocks noChangeShapeType="1"/>
          </p:cNvSpPr>
          <p:nvPr/>
        </p:nvSpPr>
        <p:spPr bwMode="auto">
          <a:xfrm>
            <a:off x="3211513" y="3970338"/>
            <a:ext cx="412750"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7" name="Line 43"/>
          <p:cNvSpPr>
            <a:spLocks noChangeShapeType="1"/>
          </p:cNvSpPr>
          <p:nvPr/>
        </p:nvSpPr>
        <p:spPr bwMode="auto">
          <a:xfrm>
            <a:off x="3208338" y="5160963"/>
            <a:ext cx="412750"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8" name="Line 44"/>
          <p:cNvSpPr>
            <a:spLocks noChangeShapeType="1"/>
          </p:cNvSpPr>
          <p:nvPr/>
        </p:nvSpPr>
        <p:spPr bwMode="auto">
          <a:xfrm>
            <a:off x="3567113" y="3970338"/>
            <a:ext cx="0" cy="11858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9" name="Text Box 45"/>
          <p:cNvSpPr txBox="1">
            <a:spLocks noChangeArrowheads="1"/>
          </p:cNvSpPr>
          <p:nvPr/>
        </p:nvSpPr>
        <p:spPr bwMode="auto">
          <a:xfrm rot="-5400000">
            <a:off x="3302793" y="4425157"/>
            <a:ext cx="38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30</a:t>
            </a:r>
          </a:p>
        </p:txBody>
      </p:sp>
      <p:sp>
        <p:nvSpPr>
          <p:cNvPr id="2090" name="Line 46"/>
          <p:cNvSpPr>
            <a:spLocks noChangeShapeType="1"/>
          </p:cNvSpPr>
          <p:nvPr/>
        </p:nvSpPr>
        <p:spPr bwMode="auto">
          <a:xfrm rot="6600000" flipH="1" flipV="1">
            <a:off x="4920457" y="2280444"/>
            <a:ext cx="823912" cy="2298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1" name="Text Box 47"/>
          <p:cNvSpPr txBox="1">
            <a:spLocks noChangeArrowheads="1"/>
          </p:cNvSpPr>
          <p:nvPr/>
        </p:nvSpPr>
        <p:spPr bwMode="auto">
          <a:xfrm>
            <a:off x="3654425" y="3125788"/>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c’d’</a:t>
            </a:r>
          </a:p>
        </p:txBody>
      </p:sp>
      <p:sp>
        <p:nvSpPr>
          <p:cNvPr id="2092" name="Text Box 48"/>
          <p:cNvSpPr txBox="1">
            <a:spLocks noChangeArrowheads="1"/>
          </p:cNvSpPr>
          <p:nvPr/>
        </p:nvSpPr>
        <p:spPr bwMode="auto">
          <a:xfrm>
            <a:off x="6484938" y="317023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a:t>
            </a:r>
          </a:p>
        </p:txBody>
      </p:sp>
      <p:sp>
        <p:nvSpPr>
          <p:cNvPr id="2093" name="Arc 49"/>
          <p:cNvSpPr>
            <a:spLocks/>
          </p:cNvSpPr>
          <p:nvPr/>
        </p:nvSpPr>
        <p:spPr bwMode="auto">
          <a:xfrm>
            <a:off x="4110038" y="1639888"/>
            <a:ext cx="877887" cy="1781175"/>
          </a:xfrm>
          <a:custGeom>
            <a:avLst/>
            <a:gdLst>
              <a:gd name="T0" fmla="*/ 2147483647 w 10283"/>
              <a:gd name="T1" fmla="*/ 0 h 20842"/>
              <a:gd name="T2" fmla="*/ 2147483647 w 10283"/>
              <a:gd name="T3" fmla="*/ 2147483647 h 20842"/>
              <a:gd name="T4" fmla="*/ 0 w 10283"/>
              <a:gd name="T5" fmla="*/ 2147483647 h 20842"/>
              <a:gd name="T6" fmla="*/ 0 60000 65536"/>
              <a:gd name="T7" fmla="*/ 0 60000 65536"/>
              <a:gd name="T8" fmla="*/ 0 60000 65536"/>
              <a:gd name="T9" fmla="*/ 0 w 10283"/>
              <a:gd name="T10" fmla="*/ 0 h 20842"/>
              <a:gd name="T11" fmla="*/ 10283 w 10283"/>
              <a:gd name="T12" fmla="*/ 20842 h 20842"/>
            </a:gdLst>
            <a:ahLst/>
            <a:cxnLst>
              <a:cxn ang="T6">
                <a:pos x="T0" y="T1"/>
              </a:cxn>
              <a:cxn ang="T7">
                <a:pos x="T2" y="T3"/>
              </a:cxn>
              <a:cxn ang="T8">
                <a:pos x="T4" y="T5"/>
              </a:cxn>
            </a:cxnLst>
            <a:rect l="T9" t="T10" r="T11" b="T12"/>
            <a:pathLst>
              <a:path w="10283" h="20842" fill="none" extrusionOk="0">
                <a:moveTo>
                  <a:pt x="5670" y="-1"/>
                </a:moveTo>
                <a:cubicBezTo>
                  <a:pt x="7273" y="435"/>
                  <a:pt x="8821" y="1055"/>
                  <a:pt x="10283" y="1846"/>
                </a:cubicBezTo>
              </a:path>
              <a:path w="10283" h="20842" stroke="0" extrusionOk="0">
                <a:moveTo>
                  <a:pt x="5670" y="-1"/>
                </a:moveTo>
                <a:cubicBezTo>
                  <a:pt x="7273" y="435"/>
                  <a:pt x="8821" y="1055"/>
                  <a:pt x="10283" y="1846"/>
                </a:cubicBezTo>
                <a:lnTo>
                  <a:pt x="0" y="20842"/>
                </a:lnTo>
                <a:close/>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4" name="Arc 54"/>
          <p:cNvSpPr>
            <a:spLocks/>
          </p:cNvSpPr>
          <p:nvPr/>
        </p:nvSpPr>
        <p:spPr bwMode="auto">
          <a:xfrm flipH="1">
            <a:off x="4560888" y="1577975"/>
            <a:ext cx="1955800" cy="1854200"/>
          </a:xfrm>
          <a:custGeom>
            <a:avLst/>
            <a:gdLst>
              <a:gd name="T0" fmla="*/ 2147483647 w 16866"/>
              <a:gd name="T1" fmla="*/ 0 h 15989"/>
              <a:gd name="T2" fmla="*/ 2147483647 w 16866"/>
              <a:gd name="T3" fmla="*/ 2147483647 h 15989"/>
              <a:gd name="T4" fmla="*/ 0 w 16866"/>
              <a:gd name="T5" fmla="*/ 2147483647 h 15989"/>
              <a:gd name="T6" fmla="*/ 0 60000 65536"/>
              <a:gd name="T7" fmla="*/ 0 60000 65536"/>
              <a:gd name="T8" fmla="*/ 0 60000 65536"/>
              <a:gd name="T9" fmla="*/ 0 w 16866"/>
              <a:gd name="T10" fmla="*/ 0 h 15989"/>
              <a:gd name="T11" fmla="*/ 16866 w 16866"/>
              <a:gd name="T12" fmla="*/ 15989 h 15989"/>
            </a:gdLst>
            <a:ahLst/>
            <a:cxnLst>
              <a:cxn ang="T6">
                <a:pos x="T0" y="T1"/>
              </a:cxn>
              <a:cxn ang="T7">
                <a:pos x="T2" y="T3"/>
              </a:cxn>
              <a:cxn ang="T8">
                <a:pos x="T4" y="T5"/>
              </a:cxn>
            </a:cxnLst>
            <a:rect l="T9" t="T10" r="T11" b="T12"/>
            <a:pathLst>
              <a:path w="16866" h="15989" fill="none" extrusionOk="0">
                <a:moveTo>
                  <a:pt x="14522" y="0"/>
                </a:moveTo>
                <a:cubicBezTo>
                  <a:pt x="15368" y="768"/>
                  <a:pt x="16152" y="1602"/>
                  <a:pt x="16866" y="2494"/>
                </a:cubicBezTo>
              </a:path>
              <a:path w="16866" h="15989" stroke="0" extrusionOk="0">
                <a:moveTo>
                  <a:pt x="14522" y="0"/>
                </a:moveTo>
                <a:cubicBezTo>
                  <a:pt x="15368" y="768"/>
                  <a:pt x="16152" y="1602"/>
                  <a:pt x="16866" y="2494"/>
                </a:cubicBezTo>
                <a:lnTo>
                  <a:pt x="0" y="15989"/>
                </a:lnTo>
                <a:close/>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5" name="Text Box 55"/>
          <p:cNvSpPr txBox="1">
            <a:spLocks noChangeArrowheads="1"/>
          </p:cNvSpPr>
          <p:nvPr/>
        </p:nvSpPr>
        <p:spPr bwMode="auto">
          <a:xfrm>
            <a:off x="4532313" y="1306513"/>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a:t>
            </a:r>
          </a:p>
        </p:txBody>
      </p:sp>
      <p:grpSp>
        <p:nvGrpSpPr>
          <p:cNvPr id="2096" name="Group 61"/>
          <p:cNvGrpSpPr>
            <a:grpSpLocks/>
          </p:cNvGrpSpPr>
          <p:nvPr/>
        </p:nvGrpSpPr>
        <p:grpSpPr bwMode="auto">
          <a:xfrm rot="6600664">
            <a:off x="4568826" y="1787525"/>
            <a:ext cx="1852612" cy="2319337"/>
            <a:chOff x="3033" y="828"/>
            <a:chExt cx="1161" cy="1448"/>
          </a:xfrm>
        </p:grpSpPr>
        <p:sp>
          <p:nvSpPr>
            <p:cNvPr id="2192" name="Line 56"/>
            <p:cNvSpPr>
              <a:spLocks noChangeShapeType="1"/>
            </p:cNvSpPr>
            <p:nvPr/>
          </p:nvSpPr>
          <p:spPr bwMode="auto">
            <a:xfrm>
              <a:off x="3033" y="2276"/>
              <a:ext cx="11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93" name="Line 57"/>
            <p:cNvSpPr>
              <a:spLocks noChangeShapeType="1"/>
            </p:cNvSpPr>
            <p:nvPr/>
          </p:nvSpPr>
          <p:spPr bwMode="auto">
            <a:xfrm flipV="1">
              <a:off x="3033" y="828"/>
              <a:ext cx="642" cy="1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94" name="Line 58"/>
            <p:cNvSpPr>
              <a:spLocks noChangeShapeType="1"/>
            </p:cNvSpPr>
            <p:nvPr/>
          </p:nvSpPr>
          <p:spPr bwMode="auto">
            <a:xfrm flipH="1">
              <a:off x="3480" y="828"/>
              <a:ext cx="195" cy="1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95" name="Line 59"/>
            <p:cNvSpPr>
              <a:spLocks noChangeShapeType="1"/>
            </p:cNvSpPr>
            <p:nvPr/>
          </p:nvSpPr>
          <p:spPr bwMode="auto">
            <a:xfrm flipH="1" flipV="1">
              <a:off x="3675" y="828"/>
              <a:ext cx="519" cy="1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96" name="Line 60"/>
            <p:cNvSpPr>
              <a:spLocks noChangeShapeType="1"/>
            </p:cNvSpPr>
            <p:nvPr/>
          </p:nvSpPr>
          <p:spPr bwMode="auto">
            <a:xfrm>
              <a:off x="3675" y="828"/>
              <a:ext cx="0" cy="1448"/>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2097" name="Text Box 62"/>
          <p:cNvSpPr txBox="1">
            <a:spLocks noChangeArrowheads="1"/>
          </p:cNvSpPr>
          <p:nvPr/>
        </p:nvSpPr>
        <p:spPr bwMode="auto">
          <a:xfrm>
            <a:off x="4005263" y="2144713"/>
            <a:ext cx="568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b’e’</a:t>
            </a:r>
          </a:p>
        </p:txBody>
      </p:sp>
      <p:sp>
        <p:nvSpPr>
          <p:cNvPr id="2098" name="Line 63"/>
          <p:cNvSpPr>
            <a:spLocks noChangeShapeType="1"/>
          </p:cNvSpPr>
          <p:nvPr/>
        </p:nvSpPr>
        <p:spPr bwMode="auto">
          <a:xfrm>
            <a:off x="4092575" y="3417888"/>
            <a:ext cx="0" cy="23495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99" name="Line 64"/>
          <p:cNvSpPr>
            <a:spLocks noChangeShapeType="1"/>
          </p:cNvSpPr>
          <p:nvPr/>
        </p:nvSpPr>
        <p:spPr bwMode="auto">
          <a:xfrm>
            <a:off x="4479925" y="2351088"/>
            <a:ext cx="0" cy="3432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0" name="Line 65"/>
          <p:cNvSpPr>
            <a:spLocks noChangeShapeType="1"/>
          </p:cNvSpPr>
          <p:nvPr/>
        </p:nvSpPr>
        <p:spPr bwMode="auto">
          <a:xfrm>
            <a:off x="4724400" y="1685925"/>
            <a:ext cx="0" cy="41306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1" name="Line 66"/>
          <p:cNvSpPr>
            <a:spLocks noChangeShapeType="1"/>
          </p:cNvSpPr>
          <p:nvPr/>
        </p:nvSpPr>
        <p:spPr bwMode="auto">
          <a:xfrm>
            <a:off x="6550025" y="3432175"/>
            <a:ext cx="0" cy="14081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2" name="Line 67"/>
          <p:cNvSpPr>
            <a:spLocks noChangeShapeType="1"/>
          </p:cNvSpPr>
          <p:nvPr/>
        </p:nvSpPr>
        <p:spPr bwMode="auto">
          <a:xfrm>
            <a:off x="2074863" y="3603625"/>
            <a:ext cx="28146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3" name="Line 68"/>
          <p:cNvSpPr>
            <a:spLocks noChangeShapeType="1"/>
          </p:cNvSpPr>
          <p:nvPr/>
        </p:nvSpPr>
        <p:spPr bwMode="auto">
          <a:xfrm>
            <a:off x="1363663" y="4564063"/>
            <a:ext cx="52784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4" name="Line 69"/>
          <p:cNvSpPr>
            <a:spLocks noChangeShapeType="1"/>
          </p:cNvSpPr>
          <p:nvPr/>
        </p:nvSpPr>
        <p:spPr bwMode="auto">
          <a:xfrm>
            <a:off x="2071688" y="5526088"/>
            <a:ext cx="28146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5" name="Line 70"/>
          <p:cNvSpPr>
            <a:spLocks noChangeShapeType="1"/>
          </p:cNvSpPr>
          <p:nvPr/>
        </p:nvSpPr>
        <p:spPr bwMode="auto">
          <a:xfrm>
            <a:off x="3208338" y="3970338"/>
            <a:ext cx="168116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6" name="Line 71"/>
          <p:cNvSpPr>
            <a:spLocks noChangeShapeType="1"/>
          </p:cNvSpPr>
          <p:nvPr/>
        </p:nvSpPr>
        <p:spPr bwMode="auto">
          <a:xfrm>
            <a:off x="3209925" y="5156200"/>
            <a:ext cx="17653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7" name="Oval 73"/>
          <p:cNvSpPr>
            <a:spLocks noChangeArrowheads="1"/>
          </p:cNvSpPr>
          <p:nvPr/>
        </p:nvSpPr>
        <p:spPr bwMode="auto">
          <a:xfrm>
            <a:off x="4705350" y="4556125"/>
            <a:ext cx="19050" cy="19050"/>
          </a:xfrm>
          <a:prstGeom prst="ellipse">
            <a:avLst/>
          </a:prstGeom>
          <a:solidFill>
            <a:srgbClr val="FF0000"/>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08" name="Text Box 74"/>
          <p:cNvSpPr txBox="1">
            <a:spLocks noChangeArrowheads="1"/>
          </p:cNvSpPr>
          <p:nvPr/>
        </p:nvSpPr>
        <p:spPr bwMode="auto">
          <a:xfrm>
            <a:off x="4675188" y="4211638"/>
            <a:ext cx="441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09" name="Oval 75"/>
          <p:cNvSpPr>
            <a:spLocks noChangeArrowheads="1"/>
          </p:cNvSpPr>
          <p:nvPr/>
        </p:nvSpPr>
        <p:spPr bwMode="auto">
          <a:xfrm>
            <a:off x="4476750" y="3594100"/>
            <a:ext cx="19050" cy="19050"/>
          </a:xfrm>
          <a:prstGeom prst="ellipse">
            <a:avLst/>
          </a:prstGeom>
          <a:solidFill>
            <a:srgbClr val="FF0000"/>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10" name="Text Box 76"/>
          <p:cNvSpPr txBox="1">
            <a:spLocks noChangeArrowheads="1"/>
          </p:cNvSpPr>
          <p:nvPr/>
        </p:nvSpPr>
        <p:spPr bwMode="auto">
          <a:xfrm>
            <a:off x="3998913" y="3394075"/>
            <a:ext cx="42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11" name="Oval 77"/>
          <p:cNvSpPr>
            <a:spLocks noChangeArrowheads="1"/>
          </p:cNvSpPr>
          <p:nvPr/>
        </p:nvSpPr>
        <p:spPr bwMode="auto">
          <a:xfrm>
            <a:off x="4083050" y="3960813"/>
            <a:ext cx="19050" cy="19050"/>
          </a:xfrm>
          <a:prstGeom prst="ellipse">
            <a:avLst/>
          </a:prstGeom>
          <a:solidFill>
            <a:srgbClr val="FF0000"/>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12" name="Text Box 78"/>
          <p:cNvSpPr txBox="1">
            <a:spLocks noChangeArrowheads="1"/>
          </p:cNvSpPr>
          <p:nvPr/>
        </p:nvSpPr>
        <p:spPr bwMode="auto">
          <a:xfrm>
            <a:off x="3787775" y="3689350"/>
            <a:ext cx="388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13" name="Oval 79"/>
          <p:cNvSpPr>
            <a:spLocks noChangeArrowheads="1"/>
          </p:cNvSpPr>
          <p:nvPr/>
        </p:nvSpPr>
        <p:spPr bwMode="auto">
          <a:xfrm>
            <a:off x="4083050" y="5141913"/>
            <a:ext cx="19050" cy="19050"/>
          </a:xfrm>
          <a:prstGeom prst="ellipse">
            <a:avLst/>
          </a:prstGeom>
          <a:solidFill>
            <a:srgbClr val="FF0000"/>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14" name="Text Box 80"/>
          <p:cNvSpPr txBox="1">
            <a:spLocks noChangeArrowheads="1"/>
          </p:cNvSpPr>
          <p:nvPr/>
        </p:nvSpPr>
        <p:spPr bwMode="auto">
          <a:xfrm>
            <a:off x="3744913" y="4840288"/>
            <a:ext cx="404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d</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15" name="Oval 81"/>
          <p:cNvSpPr>
            <a:spLocks noChangeArrowheads="1"/>
          </p:cNvSpPr>
          <p:nvPr/>
        </p:nvSpPr>
        <p:spPr bwMode="auto">
          <a:xfrm>
            <a:off x="4470400" y="5518150"/>
            <a:ext cx="19050" cy="19050"/>
          </a:xfrm>
          <a:prstGeom prst="ellipse">
            <a:avLst/>
          </a:prstGeom>
          <a:solidFill>
            <a:srgbClr val="FF0000"/>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16" name="Text Box 82"/>
          <p:cNvSpPr txBox="1">
            <a:spLocks noChangeArrowheads="1"/>
          </p:cNvSpPr>
          <p:nvPr/>
        </p:nvSpPr>
        <p:spPr bwMode="auto">
          <a:xfrm>
            <a:off x="4294188" y="5416550"/>
            <a:ext cx="401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e</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17" name="Oval 83"/>
          <p:cNvSpPr>
            <a:spLocks noChangeArrowheads="1"/>
          </p:cNvSpPr>
          <p:nvPr/>
        </p:nvSpPr>
        <p:spPr bwMode="auto">
          <a:xfrm>
            <a:off x="6535738" y="4543425"/>
            <a:ext cx="36512" cy="36513"/>
          </a:xfrm>
          <a:prstGeom prst="ellipse">
            <a:avLst/>
          </a:prstGeom>
          <a:solidFill>
            <a:srgbClr val="0000FF"/>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18" name="Text Box 84"/>
          <p:cNvSpPr txBox="1">
            <a:spLocks noChangeArrowheads="1"/>
          </p:cNvSpPr>
          <p:nvPr/>
        </p:nvSpPr>
        <p:spPr bwMode="auto">
          <a:xfrm>
            <a:off x="6481763" y="412273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a:t>
            </a:r>
            <a:r>
              <a:rPr kumimoji="0" lang="en-US" altLang="en-US" sz="18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p>
        </p:txBody>
      </p:sp>
      <p:sp>
        <p:nvSpPr>
          <p:cNvPr id="2119" name="Line 85"/>
          <p:cNvSpPr>
            <a:spLocks noChangeShapeType="1"/>
          </p:cNvSpPr>
          <p:nvPr/>
        </p:nvSpPr>
        <p:spPr bwMode="auto">
          <a:xfrm>
            <a:off x="4724400" y="4568825"/>
            <a:ext cx="1825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0" name="Line 86"/>
          <p:cNvSpPr>
            <a:spLocks noChangeShapeType="1"/>
          </p:cNvSpPr>
          <p:nvPr/>
        </p:nvSpPr>
        <p:spPr bwMode="auto">
          <a:xfrm flipH="1" flipV="1">
            <a:off x="4479925" y="3613150"/>
            <a:ext cx="244475" cy="962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1" name="Line 87"/>
          <p:cNvSpPr>
            <a:spLocks noChangeShapeType="1"/>
          </p:cNvSpPr>
          <p:nvPr/>
        </p:nvSpPr>
        <p:spPr bwMode="auto">
          <a:xfrm flipH="1">
            <a:off x="4479925" y="4568825"/>
            <a:ext cx="244475" cy="957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2" name="Line 88"/>
          <p:cNvSpPr>
            <a:spLocks noChangeShapeType="1"/>
          </p:cNvSpPr>
          <p:nvPr/>
        </p:nvSpPr>
        <p:spPr bwMode="auto">
          <a:xfrm flipH="1">
            <a:off x="4092575" y="3603625"/>
            <a:ext cx="384175"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3" name="Line 89"/>
          <p:cNvSpPr>
            <a:spLocks noChangeShapeType="1"/>
          </p:cNvSpPr>
          <p:nvPr/>
        </p:nvSpPr>
        <p:spPr bwMode="auto">
          <a:xfrm>
            <a:off x="4092575" y="3970338"/>
            <a:ext cx="0" cy="1185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4" name="Line 90"/>
          <p:cNvSpPr>
            <a:spLocks noChangeShapeType="1"/>
          </p:cNvSpPr>
          <p:nvPr/>
        </p:nvSpPr>
        <p:spPr bwMode="auto">
          <a:xfrm>
            <a:off x="4092575" y="5156200"/>
            <a:ext cx="387350" cy="371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5" name="Line 91"/>
          <p:cNvSpPr>
            <a:spLocks noChangeShapeType="1"/>
          </p:cNvSpPr>
          <p:nvPr/>
        </p:nvSpPr>
        <p:spPr bwMode="auto">
          <a:xfrm>
            <a:off x="4476750" y="3603625"/>
            <a:ext cx="2073275" cy="965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6" name="Line 92"/>
          <p:cNvSpPr>
            <a:spLocks noChangeShapeType="1"/>
          </p:cNvSpPr>
          <p:nvPr/>
        </p:nvSpPr>
        <p:spPr bwMode="auto">
          <a:xfrm flipV="1">
            <a:off x="4476750" y="4568825"/>
            <a:ext cx="2073275" cy="957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7" name="Line 93"/>
          <p:cNvSpPr>
            <a:spLocks noChangeShapeType="1"/>
          </p:cNvSpPr>
          <p:nvPr/>
        </p:nvSpPr>
        <p:spPr bwMode="auto">
          <a:xfrm>
            <a:off x="4092575" y="3970338"/>
            <a:ext cx="2457450" cy="5984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8" name="Line 94"/>
          <p:cNvSpPr>
            <a:spLocks noChangeShapeType="1"/>
          </p:cNvSpPr>
          <p:nvPr/>
        </p:nvSpPr>
        <p:spPr bwMode="auto">
          <a:xfrm flipV="1">
            <a:off x="4092575" y="4568825"/>
            <a:ext cx="2457450" cy="5873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29" name="Line 95"/>
          <p:cNvSpPr>
            <a:spLocks noChangeShapeType="1"/>
          </p:cNvSpPr>
          <p:nvPr/>
        </p:nvSpPr>
        <p:spPr bwMode="auto">
          <a:xfrm>
            <a:off x="4373563" y="2640013"/>
            <a:ext cx="0" cy="1928812"/>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30" name="Line 96"/>
          <p:cNvSpPr>
            <a:spLocks noChangeShapeType="1"/>
          </p:cNvSpPr>
          <p:nvPr/>
        </p:nvSpPr>
        <p:spPr bwMode="auto">
          <a:xfrm flipV="1">
            <a:off x="4373563" y="4565650"/>
            <a:ext cx="2176462" cy="3175"/>
          </a:xfrm>
          <a:prstGeom prst="line">
            <a:avLst/>
          </a:prstGeom>
          <a:noFill/>
          <a:ln w="9525">
            <a:solidFill>
              <a:srgbClr val="00FF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1" name="Line 97"/>
          <p:cNvSpPr>
            <a:spLocks noChangeShapeType="1"/>
          </p:cNvSpPr>
          <p:nvPr/>
        </p:nvSpPr>
        <p:spPr bwMode="auto">
          <a:xfrm rot="19800000" flipV="1">
            <a:off x="3806825" y="4699000"/>
            <a:ext cx="2847975"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3" name="Oval 99"/>
          <p:cNvSpPr>
            <a:spLocks noChangeArrowheads="1"/>
          </p:cNvSpPr>
          <p:nvPr/>
        </p:nvSpPr>
        <p:spPr bwMode="auto">
          <a:xfrm>
            <a:off x="5438775" y="4545013"/>
            <a:ext cx="36513" cy="36512"/>
          </a:xfrm>
          <a:prstGeom prst="ellipse">
            <a:avLst/>
          </a:prstGeom>
          <a:solidFill>
            <a:srgbClr val="0000FF"/>
          </a:solidFill>
          <a:ln w="63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4" name="Line 100"/>
          <p:cNvSpPr>
            <a:spLocks noChangeShapeType="1"/>
          </p:cNvSpPr>
          <p:nvPr/>
        </p:nvSpPr>
        <p:spPr bwMode="auto">
          <a:xfrm flipV="1">
            <a:off x="5942013" y="4038600"/>
            <a:ext cx="434975" cy="249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5" name="Line 101"/>
          <p:cNvSpPr>
            <a:spLocks noChangeShapeType="1"/>
          </p:cNvSpPr>
          <p:nvPr/>
        </p:nvSpPr>
        <p:spPr bwMode="auto">
          <a:xfrm flipV="1">
            <a:off x="3781425" y="5276850"/>
            <a:ext cx="434975" cy="2492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6" name="Line 102"/>
          <p:cNvSpPr>
            <a:spLocks noChangeShapeType="1"/>
          </p:cNvSpPr>
          <p:nvPr/>
        </p:nvSpPr>
        <p:spPr bwMode="auto">
          <a:xfrm flipV="1">
            <a:off x="4216400" y="3078163"/>
            <a:ext cx="0" cy="2198687"/>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7" name="Line 103"/>
          <p:cNvSpPr>
            <a:spLocks noChangeShapeType="1"/>
          </p:cNvSpPr>
          <p:nvPr/>
        </p:nvSpPr>
        <p:spPr bwMode="auto">
          <a:xfrm flipV="1">
            <a:off x="4597400" y="2044700"/>
            <a:ext cx="0" cy="3021013"/>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8" name="Line 104"/>
          <p:cNvSpPr>
            <a:spLocks noChangeShapeType="1"/>
          </p:cNvSpPr>
          <p:nvPr/>
        </p:nvSpPr>
        <p:spPr bwMode="auto">
          <a:xfrm flipV="1">
            <a:off x="4683125" y="3421063"/>
            <a:ext cx="0" cy="1592262"/>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69" name="Line 105"/>
          <p:cNvSpPr>
            <a:spLocks noChangeShapeType="1"/>
          </p:cNvSpPr>
          <p:nvPr/>
        </p:nvSpPr>
        <p:spPr bwMode="auto">
          <a:xfrm flipV="1">
            <a:off x="5456238" y="2351088"/>
            <a:ext cx="0" cy="2217737"/>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0" name="Line 106"/>
          <p:cNvSpPr>
            <a:spLocks noChangeShapeType="1"/>
          </p:cNvSpPr>
          <p:nvPr/>
        </p:nvSpPr>
        <p:spPr bwMode="auto">
          <a:xfrm flipV="1">
            <a:off x="5781675" y="3421063"/>
            <a:ext cx="0" cy="960437"/>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1" name="Line 107"/>
          <p:cNvSpPr>
            <a:spLocks noChangeShapeType="1"/>
          </p:cNvSpPr>
          <p:nvPr/>
        </p:nvSpPr>
        <p:spPr bwMode="auto">
          <a:xfrm flipV="1">
            <a:off x="5938838" y="3078163"/>
            <a:ext cx="0" cy="120967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4" name="Freeform 110"/>
          <p:cNvSpPr>
            <a:spLocks/>
          </p:cNvSpPr>
          <p:nvPr/>
        </p:nvSpPr>
        <p:spPr bwMode="auto">
          <a:xfrm>
            <a:off x="4211638" y="2038350"/>
            <a:ext cx="1720850" cy="1390650"/>
          </a:xfrm>
          <a:custGeom>
            <a:avLst/>
            <a:gdLst>
              <a:gd name="T0" fmla="*/ 0 w 1084"/>
              <a:gd name="T1" fmla="*/ 2147483647 h 876"/>
              <a:gd name="T2" fmla="*/ 2147483647 w 1084"/>
              <a:gd name="T3" fmla="*/ 0 h 876"/>
              <a:gd name="T4" fmla="*/ 2147483647 w 1084"/>
              <a:gd name="T5" fmla="*/ 2147483647 h 876"/>
              <a:gd name="T6" fmla="*/ 2147483647 w 1084"/>
              <a:gd name="T7" fmla="*/ 2147483647 h 876"/>
              <a:gd name="T8" fmla="*/ 2147483647 w 1084"/>
              <a:gd name="T9" fmla="*/ 2147483647 h 876"/>
              <a:gd name="T10" fmla="*/ 2147483647 w 1084"/>
              <a:gd name="T11" fmla="*/ 2147483647 h 876"/>
              <a:gd name="T12" fmla="*/ 0 w 1084"/>
              <a:gd name="T13" fmla="*/ 2147483647 h 876"/>
              <a:gd name="T14" fmla="*/ 0 60000 65536"/>
              <a:gd name="T15" fmla="*/ 0 60000 65536"/>
              <a:gd name="T16" fmla="*/ 0 60000 65536"/>
              <a:gd name="T17" fmla="*/ 0 60000 65536"/>
              <a:gd name="T18" fmla="*/ 0 60000 65536"/>
              <a:gd name="T19" fmla="*/ 0 60000 65536"/>
              <a:gd name="T20" fmla="*/ 0 60000 65536"/>
              <a:gd name="T21" fmla="*/ 0 w 1084"/>
              <a:gd name="T22" fmla="*/ 0 h 876"/>
              <a:gd name="T23" fmla="*/ 1084 w 1084"/>
              <a:gd name="T24" fmla="*/ 876 h 8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4" h="876">
                <a:moveTo>
                  <a:pt x="0" y="664"/>
                </a:moveTo>
                <a:lnTo>
                  <a:pt x="236" y="0"/>
                </a:lnTo>
                <a:lnTo>
                  <a:pt x="784" y="216"/>
                </a:lnTo>
                <a:lnTo>
                  <a:pt x="1084" y="680"/>
                </a:lnTo>
                <a:lnTo>
                  <a:pt x="988" y="876"/>
                </a:lnTo>
                <a:lnTo>
                  <a:pt x="292" y="872"/>
                </a:lnTo>
                <a:lnTo>
                  <a:pt x="0" y="664"/>
                </a:lnTo>
                <a:close/>
              </a:path>
            </a:pathLst>
          </a:custGeom>
          <a:solidFill>
            <a:schemeClr val="accent1">
              <a:alpha val="0"/>
            </a:schemeClr>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5" name="Freeform 111" descr="Light downward diagonal"/>
          <p:cNvSpPr>
            <a:spLocks/>
          </p:cNvSpPr>
          <p:nvPr/>
        </p:nvSpPr>
        <p:spPr bwMode="auto">
          <a:xfrm>
            <a:off x="4216400" y="2032000"/>
            <a:ext cx="1709738" cy="1390650"/>
          </a:xfrm>
          <a:custGeom>
            <a:avLst/>
            <a:gdLst>
              <a:gd name="T0" fmla="*/ 0 w 1084"/>
              <a:gd name="T1" fmla="*/ 2147483647 h 876"/>
              <a:gd name="T2" fmla="*/ 2147483647 w 1084"/>
              <a:gd name="T3" fmla="*/ 0 h 876"/>
              <a:gd name="T4" fmla="*/ 2147483647 w 1084"/>
              <a:gd name="T5" fmla="*/ 2147483647 h 876"/>
              <a:gd name="T6" fmla="*/ 2147483647 w 1084"/>
              <a:gd name="T7" fmla="*/ 2147483647 h 876"/>
              <a:gd name="T8" fmla="*/ 2147483647 w 1084"/>
              <a:gd name="T9" fmla="*/ 2147483647 h 876"/>
              <a:gd name="T10" fmla="*/ 2147483647 w 1084"/>
              <a:gd name="T11" fmla="*/ 2147483647 h 876"/>
              <a:gd name="T12" fmla="*/ 0 w 1084"/>
              <a:gd name="T13" fmla="*/ 2147483647 h 876"/>
              <a:gd name="T14" fmla="*/ 0 60000 65536"/>
              <a:gd name="T15" fmla="*/ 0 60000 65536"/>
              <a:gd name="T16" fmla="*/ 0 60000 65536"/>
              <a:gd name="T17" fmla="*/ 0 60000 65536"/>
              <a:gd name="T18" fmla="*/ 0 60000 65536"/>
              <a:gd name="T19" fmla="*/ 0 60000 65536"/>
              <a:gd name="T20" fmla="*/ 0 60000 65536"/>
              <a:gd name="T21" fmla="*/ 0 w 1084"/>
              <a:gd name="T22" fmla="*/ 0 h 876"/>
              <a:gd name="T23" fmla="*/ 1084 w 1084"/>
              <a:gd name="T24" fmla="*/ 876 h 8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4" h="876">
                <a:moveTo>
                  <a:pt x="0" y="664"/>
                </a:moveTo>
                <a:lnTo>
                  <a:pt x="236" y="0"/>
                </a:lnTo>
                <a:lnTo>
                  <a:pt x="784" y="216"/>
                </a:lnTo>
                <a:lnTo>
                  <a:pt x="1084" y="680"/>
                </a:lnTo>
                <a:lnTo>
                  <a:pt x="988" y="876"/>
                </a:lnTo>
                <a:lnTo>
                  <a:pt x="292" y="872"/>
                </a:lnTo>
                <a:lnTo>
                  <a:pt x="0" y="664"/>
                </a:lnTo>
                <a:close/>
              </a:path>
            </a:pathLst>
          </a:custGeom>
          <a:pattFill prst="ltDnDiag">
            <a:fgClr>
              <a:schemeClr val="bg2">
                <a:alpha val="61176"/>
              </a:schemeClr>
            </a:fgClr>
            <a:bgClr>
              <a:schemeClr val="bg1">
                <a:alpha val="61176"/>
              </a:schemeClr>
            </a:bgClr>
          </a:patt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6" name="Line 112"/>
          <p:cNvSpPr>
            <a:spLocks noChangeShapeType="1"/>
          </p:cNvSpPr>
          <p:nvPr/>
        </p:nvSpPr>
        <p:spPr bwMode="auto">
          <a:xfrm flipH="1" flipV="1">
            <a:off x="4476750" y="3603625"/>
            <a:ext cx="1462088" cy="6842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7" name="Line 113"/>
          <p:cNvSpPr>
            <a:spLocks noChangeShapeType="1"/>
          </p:cNvSpPr>
          <p:nvPr/>
        </p:nvSpPr>
        <p:spPr bwMode="auto">
          <a:xfrm flipV="1">
            <a:off x="4092575" y="3603625"/>
            <a:ext cx="387350" cy="3667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8" name="Line 114"/>
          <p:cNvSpPr>
            <a:spLocks noChangeShapeType="1"/>
          </p:cNvSpPr>
          <p:nvPr/>
        </p:nvSpPr>
        <p:spPr bwMode="auto">
          <a:xfrm>
            <a:off x="4092575" y="3970338"/>
            <a:ext cx="0" cy="118586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79" name="Line 115"/>
          <p:cNvSpPr>
            <a:spLocks noChangeShapeType="1"/>
          </p:cNvSpPr>
          <p:nvPr/>
        </p:nvSpPr>
        <p:spPr bwMode="auto">
          <a:xfrm>
            <a:off x="4092575" y="5156200"/>
            <a:ext cx="123825" cy="1206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0" name="Line 116"/>
          <p:cNvSpPr>
            <a:spLocks noChangeShapeType="1"/>
          </p:cNvSpPr>
          <p:nvPr/>
        </p:nvSpPr>
        <p:spPr bwMode="auto">
          <a:xfrm flipV="1">
            <a:off x="4597400" y="4565650"/>
            <a:ext cx="127000" cy="50006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1" name="Line 117"/>
          <p:cNvSpPr>
            <a:spLocks noChangeShapeType="1"/>
          </p:cNvSpPr>
          <p:nvPr/>
        </p:nvSpPr>
        <p:spPr bwMode="auto">
          <a:xfrm flipV="1">
            <a:off x="4724400" y="4568825"/>
            <a:ext cx="731838" cy="952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2" name="Line 118"/>
          <p:cNvSpPr>
            <a:spLocks noChangeShapeType="1"/>
          </p:cNvSpPr>
          <p:nvPr/>
        </p:nvSpPr>
        <p:spPr bwMode="auto">
          <a:xfrm flipH="1" flipV="1">
            <a:off x="4092575" y="3970338"/>
            <a:ext cx="1689100" cy="411162"/>
          </a:xfrm>
          <a:prstGeom prst="line">
            <a:avLst/>
          </a:prstGeom>
          <a:noFill/>
          <a:ln w="222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3" name="Line 119"/>
          <p:cNvSpPr>
            <a:spLocks noChangeShapeType="1"/>
          </p:cNvSpPr>
          <p:nvPr/>
        </p:nvSpPr>
        <p:spPr bwMode="auto">
          <a:xfrm flipH="1">
            <a:off x="4092575" y="5013325"/>
            <a:ext cx="590550" cy="142875"/>
          </a:xfrm>
          <a:prstGeom prst="line">
            <a:avLst/>
          </a:prstGeom>
          <a:noFill/>
          <a:ln w="222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4" name="Line 120"/>
          <p:cNvSpPr>
            <a:spLocks noChangeShapeType="1"/>
          </p:cNvSpPr>
          <p:nvPr/>
        </p:nvSpPr>
        <p:spPr bwMode="auto">
          <a:xfrm rot="19800000" flipV="1">
            <a:off x="4140200" y="5207000"/>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5" name="Line 121"/>
          <p:cNvSpPr>
            <a:spLocks noChangeShapeType="1"/>
          </p:cNvSpPr>
          <p:nvPr/>
        </p:nvSpPr>
        <p:spPr bwMode="auto">
          <a:xfrm rot="14400000" flipV="1">
            <a:off x="3977481" y="5688807"/>
            <a:ext cx="960437" cy="0"/>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6" name="Line 122"/>
          <p:cNvSpPr>
            <a:spLocks noChangeShapeType="1"/>
          </p:cNvSpPr>
          <p:nvPr/>
        </p:nvSpPr>
        <p:spPr bwMode="auto">
          <a:xfrm rot="14400000" flipV="1">
            <a:off x="4084638" y="5948362"/>
            <a:ext cx="2135188" cy="49213"/>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7" name="Line 123"/>
          <p:cNvSpPr>
            <a:spLocks noChangeShapeType="1"/>
          </p:cNvSpPr>
          <p:nvPr/>
        </p:nvSpPr>
        <p:spPr bwMode="auto">
          <a:xfrm rot="14400000" flipV="1">
            <a:off x="4529932" y="5277644"/>
            <a:ext cx="614362" cy="0"/>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8" name="Line 124"/>
          <p:cNvSpPr>
            <a:spLocks noChangeShapeType="1"/>
          </p:cNvSpPr>
          <p:nvPr/>
        </p:nvSpPr>
        <p:spPr bwMode="auto">
          <a:xfrm rot="14400000" flipV="1">
            <a:off x="4979194" y="5393532"/>
            <a:ext cx="1924050" cy="11112"/>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89" name="Line 125"/>
          <p:cNvSpPr>
            <a:spLocks noChangeShapeType="1"/>
          </p:cNvSpPr>
          <p:nvPr/>
        </p:nvSpPr>
        <p:spPr bwMode="auto">
          <a:xfrm rot="-7200000" flipH="1" flipV="1">
            <a:off x="5364956" y="5087144"/>
            <a:ext cx="1641475" cy="7938"/>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90" name="Line 126"/>
          <p:cNvSpPr>
            <a:spLocks noChangeShapeType="1"/>
          </p:cNvSpPr>
          <p:nvPr/>
        </p:nvSpPr>
        <p:spPr bwMode="auto">
          <a:xfrm rot="14400000" flipV="1">
            <a:off x="5529263" y="4991100"/>
            <a:ext cx="1651000" cy="6350"/>
          </a:xfrm>
          <a:prstGeom prst="line">
            <a:avLst/>
          </a:prstGeom>
          <a:noFill/>
          <a:ln w="9525">
            <a:solidFill>
              <a:srgbClr val="99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91" name="Text Box 127"/>
          <p:cNvSpPr txBox="1">
            <a:spLocks noChangeArrowheads="1"/>
          </p:cNvSpPr>
          <p:nvPr/>
        </p:nvSpPr>
        <p:spPr bwMode="auto">
          <a:xfrm>
            <a:off x="5349875" y="2168525"/>
            <a:ext cx="396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36992" name="Text Box 128"/>
          <p:cNvSpPr txBox="1">
            <a:spLocks noChangeArrowheads="1"/>
          </p:cNvSpPr>
          <p:nvPr/>
        </p:nvSpPr>
        <p:spPr bwMode="auto">
          <a:xfrm>
            <a:off x="5856288" y="2889250"/>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p>
        </p:txBody>
      </p:sp>
      <p:sp>
        <p:nvSpPr>
          <p:cNvPr id="36993" name="Text Box 129"/>
          <p:cNvSpPr txBox="1">
            <a:spLocks noChangeArrowheads="1"/>
          </p:cNvSpPr>
          <p:nvPr/>
        </p:nvSpPr>
        <p:spPr bwMode="auto">
          <a:xfrm>
            <a:off x="5621338" y="3398838"/>
            <a:ext cx="425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p>
        </p:txBody>
      </p:sp>
      <p:sp>
        <p:nvSpPr>
          <p:cNvPr id="36994" name="Text Box 130"/>
          <p:cNvSpPr txBox="1">
            <a:spLocks noChangeArrowheads="1"/>
          </p:cNvSpPr>
          <p:nvPr/>
        </p:nvSpPr>
        <p:spPr bwMode="auto">
          <a:xfrm>
            <a:off x="4527550" y="3381375"/>
            <a:ext cx="376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p>
        </p:txBody>
      </p:sp>
      <p:sp>
        <p:nvSpPr>
          <p:cNvPr id="36995" name="Text Box 131"/>
          <p:cNvSpPr txBox="1">
            <a:spLocks noChangeArrowheads="1"/>
          </p:cNvSpPr>
          <p:nvPr/>
        </p:nvSpPr>
        <p:spPr bwMode="auto">
          <a:xfrm>
            <a:off x="4000500" y="2860675"/>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a:t>
            </a:r>
          </a:p>
        </p:txBody>
      </p:sp>
      <p:sp>
        <p:nvSpPr>
          <p:cNvPr id="36996" name="Text Box 132"/>
          <p:cNvSpPr txBox="1">
            <a:spLocks noChangeArrowheads="1"/>
          </p:cNvSpPr>
          <p:nvPr/>
        </p:nvSpPr>
        <p:spPr bwMode="auto">
          <a:xfrm>
            <a:off x="4349750" y="1839913"/>
            <a:ext cx="365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6’</a:t>
            </a:r>
          </a:p>
        </p:txBody>
      </p:sp>
      <p:sp>
        <p:nvSpPr>
          <p:cNvPr id="36998" name="Line 134"/>
          <p:cNvSpPr>
            <a:spLocks noChangeShapeType="1"/>
          </p:cNvSpPr>
          <p:nvPr/>
        </p:nvSpPr>
        <p:spPr bwMode="auto">
          <a:xfrm flipH="1" flipV="1">
            <a:off x="4724400" y="1674813"/>
            <a:ext cx="731838" cy="7112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99" name="Line 135"/>
          <p:cNvSpPr>
            <a:spLocks noChangeShapeType="1"/>
          </p:cNvSpPr>
          <p:nvPr/>
        </p:nvSpPr>
        <p:spPr bwMode="auto">
          <a:xfrm flipH="1" flipV="1">
            <a:off x="4597400" y="2032000"/>
            <a:ext cx="858838" cy="3540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0" name="Line 136"/>
          <p:cNvSpPr>
            <a:spLocks noChangeShapeType="1"/>
          </p:cNvSpPr>
          <p:nvPr/>
        </p:nvSpPr>
        <p:spPr bwMode="auto">
          <a:xfrm flipH="1">
            <a:off x="4092575" y="1674813"/>
            <a:ext cx="631825" cy="174783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1" name="Line 137"/>
          <p:cNvSpPr>
            <a:spLocks noChangeShapeType="1"/>
          </p:cNvSpPr>
          <p:nvPr/>
        </p:nvSpPr>
        <p:spPr bwMode="auto">
          <a:xfrm flipH="1" flipV="1">
            <a:off x="4092575" y="3422650"/>
            <a:ext cx="1689100" cy="63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2" name="Line 138"/>
          <p:cNvSpPr>
            <a:spLocks noChangeShapeType="1"/>
          </p:cNvSpPr>
          <p:nvPr/>
        </p:nvSpPr>
        <p:spPr bwMode="auto">
          <a:xfrm>
            <a:off x="5456238" y="2386013"/>
            <a:ext cx="476250" cy="7270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3" name="Line 139"/>
          <p:cNvSpPr>
            <a:spLocks noChangeShapeType="1"/>
          </p:cNvSpPr>
          <p:nvPr/>
        </p:nvSpPr>
        <p:spPr bwMode="auto">
          <a:xfrm flipH="1">
            <a:off x="5781675" y="3113088"/>
            <a:ext cx="150813" cy="31591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4" name="Line 140"/>
          <p:cNvSpPr>
            <a:spLocks noChangeShapeType="1"/>
          </p:cNvSpPr>
          <p:nvPr/>
        </p:nvSpPr>
        <p:spPr bwMode="auto">
          <a:xfrm>
            <a:off x="4216400" y="3078163"/>
            <a:ext cx="466725" cy="34448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05" name="Text Box 141"/>
          <p:cNvSpPr txBox="1">
            <a:spLocks noChangeArrowheads="1"/>
          </p:cNvSpPr>
          <p:nvPr/>
        </p:nvSpPr>
        <p:spPr bwMode="auto">
          <a:xfrm>
            <a:off x="5253038" y="4337050"/>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37006" name="Text Box 142"/>
          <p:cNvSpPr txBox="1">
            <a:spLocks noChangeArrowheads="1"/>
          </p:cNvSpPr>
          <p:nvPr/>
        </p:nvSpPr>
        <p:spPr bwMode="auto">
          <a:xfrm>
            <a:off x="5819775" y="4006850"/>
            <a:ext cx="266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p>
        </p:txBody>
      </p:sp>
      <p:sp>
        <p:nvSpPr>
          <p:cNvPr id="37007" name="Text Box 143"/>
          <p:cNvSpPr txBox="1">
            <a:spLocks noChangeArrowheads="1"/>
          </p:cNvSpPr>
          <p:nvPr/>
        </p:nvSpPr>
        <p:spPr bwMode="auto">
          <a:xfrm>
            <a:off x="5629275" y="4337050"/>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p>
        </p:txBody>
      </p:sp>
      <p:sp>
        <p:nvSpPr>
          <p:cNvPr id="37008" name="Text Box 144"/>
          <p:cNvSpPr txBox="1">
            <a:spLocks noChangeArrowheads="1"/>
          </p:cNvSpPr>
          <p:nvPr/>
        </p:nvSpPr>
        <p:spPr bwMode="auto">
          <a:xfrm>
            <a:off x="4638675" y="4729163"/>
            <a:ext cx="238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p>
        </p:txBody>
      </p:sp>
      <p:sp>
        <p:nvSpPr>
          <p:cNvPr id="37009" name="Text Box 145"/>
          <p:cNvSpPr txBox="1">
            <a:spLocks noChangeArrowheads="1"/>
          </p:cNvSpPr>
          <p:nvPr/>
        </p:nvSpPr>
        <p:spPr bwMode="auto">
          <a:xfrm>
            <a:off x="4043363" y="5222875"/>
            <a:ext cx="27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a:t>
            </a:r>
          </a:p>
        </p:txBody>
      </p:sp>
      <p:sp>
        <p:nvSpPr>
          <p:cNvPr id="37010" name="Text Box 146"/>
          <p:cNvSpPr txBox="1">
            <a:spLocks noChangeArrowheads="1"/>
          </p:cNvSpPr>
          <p:nvPr/>
        </p:nvSpPr>
        <p:spPr bwMode="auto">
          <a:xfrm>
            <a:off x="4335463" y="4840288"/>
            <a:ext cx="250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6</a:t>
            </a:r>
          </a:p>
        </p:txBody>
      </p:sp>
      <p:sp>
        <p:nvSpPr>
          <p:cNvPr id="37011" name="Oval 147"/>
          <p:cNvSpPr>
            <a:spLocks noChangeArrowheads="1"/>
          </p:cNvSpPr>
          <p:nvPr/>
        </p:nvSpPr>
        <p:spPr bwMode="auto">
          <a:xfrm>
            <a:off x="6073775" y="4897438"/>
            <a:ext cx="36513" cy="36512"/>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12" name="Text Box 148"/>
          <p:cNvSpPr txBox="1">
            <a:spLocks noChangeArrowheads="1"/>
          </p:cNvSpPr>
          <p:nvPr/>
        </p:nvSpPr>
        <p:spPr bwMode="auto">
          <a:xfrm>
            <a:off x="6026150" y="4821238"/>
            <a:ext cx="350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13" name="Oval 149"/>
          <p:cNvSpPr>
            <a:spLocks noChangeArrowheads="1"/>
          </p:cNvSpPr>
          <p:nvPr/>
        </p:nvSpPr>
        <p:spPr bwMode="auto">
          <a:xfrm>
            <a:off x="4981575" y="5527675"/>
            <a:ext cx="36513" cy="36513"/>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14" name="Text Box 150"/>
          <p:cNvSpPr txBox="1">
            <a:spLocks noChangeArrowheads="1"/>
          </p:cNvSpPr>
          <p:nvPr/>
        </p:nvSpPr>
        <p:spPr bwMode="auto">
          <a:xfrm>
            <a:off x="4841875" y="5294313"/>
            <a:ext cx="350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16" name="Text Box 152"/>
          <p:cNvSpPr txBox="1">
            <a:spLocks noChangeArrowheads="1"/>
          </p:cNvSpPr>
          <p:nvPr/>
        </p:nvSpPr>
        <p:spPr bwMode="auto">
          <a:xfrm>
            <a:off x="6376988" y="4933950"/>
            <a:ext cx="350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18" name="Oval 154"/>
          <p:cNvSpPr>
            <a:spLocks noChangeArrowheads="1"/>
          </p:cNvSpPr>
          <p:nvPr/>
        </p:nvSpPr>
        <p:spPr bwMode="auto">
          <a:xfrm>
            <a:off x="6267450" y="5986463"/>
            <a:ext cx="36513" cy="36512"/>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19" name="Text Box 155"/>
          <p:cNvSpPr txBox="1">
            <a:spLocks noChangeArrowheads="1"/>
          </p:cNvSpPr>
          <p:nvPr/>
        </p:nvSpPr>
        <p:spPr bwMode="auto">
          <a:xfrm>
            <a:off x="6234113" y="5886450"/>
            <a:ext cx="350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21" name="Oval 157"/>
          <p:cNvSpPr>
            <a:spLocks noChangeArrowheads="1"/>
          </p:cNvSpPr>
          <p:nvPr/>
        </p:nvSpPr>
        <p:spPr bwMode="auto">
          <a:xfrm>
            <a:off x="5622925" y="6761163"/>
            <a:ext cx="36513" cy="36512"/>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22" name="Text Box 158"/>
          <p:cNvSpPr txBox="1">
            <a:spLocks noChangeArrowheads="1"/>
          </p:cNvSpPr>
          <p:nvPr/>
        </p:nvSpPr>
        <p:spPr bwMode="auto">
          <a:xfrm>
            <a:off x="5621338" y="6642100"/>
            <a:ext cx="350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6</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24" name="Oval 160"/>
          <p:cNvSpPr>
            <a:spLocks noChangeArrowheads="1"/>
          </p:cNvSpPr>
          <p:nvPr/>
        </p:nvSpPr>
        <p:spPr bwMode="auto">
          <a:xfrm>
            <a:off x="4689475" y="6094413"/>
            <a:ext cx="36513" cy="36512"/>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25" name="Text Box 161"/>
          <p:cNvSpPr txBox="1">
            <a:spLocks noChangeArrowheads="1"/>
          </p:cNvSpPr>
          <p:nvPr/>
        </p:nvSpPr>
        <p:spPr bwMode="auto">
          <a:xfrm>
            <a:off x="4538663" y="6094413"/>
            <a:ext cx="3508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a:t>
            </a:r>
            <a:r>
              <a:rPr kumimoji="0" lang="en-US" altLang="en-US" sz="1000" b="0" i="0" u="none" strike="noStrike" kern="1200" cap="none" spc="0" normalizeH="0" baseline="-25000" noProof="0">
                <a:ln>
                  <a:noFill/>
                </a:ln>
                <a:solidFill>
                  <a:srgbClr val="000000"/>
                </a:solidFill>
                <a:effectLst/>
                <a:uLnTx/>
                <a:uFillTx/>
                <a:latin typeface="Arial" panose="020B0604020202020204" pitchFamily="34" charset="0"/>
                <a:ea typeface="+mn-ea"/>
                <a:cs typeface="+mn-cs"/>
              </a:rPr>
              <a: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37030" name="Oval 166"/>
          <p:cNvSpPr>
            <a:spLocks noChangeArrowheads="1"/>
          </p:cNvSpPr>
          <p:nvPr/>
        </p:nvSpPr>
        <p:spPr bwMode="auto">
          <a:xfrm>
            <a:off x="6389688" y="5072063"/>
            <a:ext cx="36512" cy="36512"/>
          </a:xfrm>
          <a:prstGeom prst="ellipse">
            <a:avLst/>
          </a:prstGeom>
          <a:solidFill>
            <a:srgbClr val="FF0000"/>
          </a:solidFill>
          <a:ln w="6350"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33" name="Freeform 169"/>
          <p:cNvSpPr>
            <a:spLocks/>
          </p:cNvSpPr>
          <p:nvPr/>
        </p:nvSpPr>
        <p:spPr bwMode="auto">
          <a:xfrm>
            <a:off x="4705350" y="4914900"/>
            <a:ext cx="1700213" cy="1871663"/>
          </a:xfrm>
          <a:custGeom>
            <a:avLst/>
            <a:gdLst>
              <a:gd name="T0" fmla="*/ 2147483647 w 1071"/>
              <a:gd name="T1" fmla="*/ 2147483647 h 1179"/>
              <a:gd name="T2" fmla="*/ 2147483647 w 1071"/>
              <a:gd name="T3" fmla="*/ 0 h 1179"/>
              <a:gd name="T4" fmla="*/ 2147483647 w 1071"/>
              <a:gd name="T5" fmla="*/ 2147483647 h 1179"/>
              <a:gd name="T6" fmla="*/ 2147483647 w 1071"/>
              <a:gd name="T7" fmla="*/ 2147483647 h 1179"/>
              <a:gd name="T8" fmla="*/ 2147483647 w 1071"/>
              <a:gd name="T9" fmla="*/ 2147483647 h 1179"/>
              <a:gd name="T10" fmla="*/ 0 w 1071"/>
              <a:gd name="T11" fmla="*/ 2147483647 h 1179"/>
              <a:gd name="T12" fmla="*/ 2147483647 w 1071"/>
              <a:gd name="T13" fmla="*/ 2147483647 h 1179"/>
              <a:gd name="T14" fmla="*/ 0 60000 65536"/>
              <a:gd name="T15" fmla="*/ 0 60000 65536"/>
              <a:gd name="T16" fmla="*/ 0 60000 65536"/>
              <a:gd name="T17" fmla="*/ 0 60000 65536"/>
              <a:gd name="T18" fmla="*/ 0 60000 65536"/>
              <a:gd name="T19" fmla="*/ 0 60000 65536"/>
              <a:gd name="T20" fmla="*/ 0 60000 65536"/>
              <a:gd name="T21" fmla="*/ 0 w 1071"/>
              <a:gd name="T22" fmla="*/ 0 h 1179"/>
              <a:gd name="T23" fmla="*/ 1071 w 1071"/>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1" h="1179">
                <a:moveTo>
                  <a:pt x="183" y="396"/>
                </a:moveTo>
                <a:lnTo>
                  <a:pt x="873" y="0"/>
                </a:lnTo>
                <a:lnTo>
                  <a:pt x="1071" y="111"/>
                </a:lnTo>
                <a:lnTo>
                  <a:pt x="996" y="687"/>
                </a:lnTo>
                <a:lnTo>
                  <a:pt x="588" y="1179"/>
                </a:lnTo>
                <a:lnTo>
                  <a:pt x="0" y="753"/>
                </a:lnTo>
                <a:lnTo>
                  <a:pt x="183" y="396"/>
                </a:lnTo>
                <a:close/>
              </a:path>
            </a:pathLst>
          </a:custGeom>
          <a:solidFill>
            <a:schemeClr val="accent1">
              <a:alpha val="0"/>
            </a:schemeClr>
          </a:solidFill>
          <a:ln w="222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34" name="Freeform 170" descr="Light vertical"/>
          <p:cNvSpPr>
            <a:spLocks/>
          </p:cNvSpPr>
          <p:nvPr/>
        </p:nvSpPr>
        <p:spPr bwMode="auto">
          <a:xfrm>
            <a:off x="4710113" y="4914900"/>
            <a:ext cx="1700212" cy="1871663"/>
          </a:xfrm>
          <a:custGeom>
            <a:avLst/>
            <a:gdLst>
              <a:gd name="T0" fmla="*/ 2147483647 w 1071"/>
              <a:gd name="T1" fmla="*/ 2147483647 h 1179"/>
              <a:gd name="T2" fmla="*/ 2147483647 w 1071"/>
              <a:gd name="T3" fmla="*/ 0 h 1179"/>
              <a:gd name="T4" fmla="*/ 2147483647 w 1071"/>
              <a:gd name="T5" fmla="*/ 2147483647 h 1179"/>
              <a:gd name="T6" fmla="*/ 2147483647 w 1071"/>
              <a:gd name="T7" fmla="*/ 2147483647 h 1179"/>
              <a:gd name="T8" fmla="*/ 2147483647 w 1071"/>
              <a:gd name="T9" fmla="*/ 2147483647 h 1179"/>
              <a:gd name="T10" fmla="*/ 0 w 1071"/>
              <a:gd name="T11" fmla="*/ 2147483647 h 1179"/>
              <a:gd name="T12" fmla="*/ 2147483647 w 1071"/>
              <a:gd name="T13" fmla="*/ 2147483647 h 1179"/>
              <a:gd name="T14" fmla="*/ 0 60000 65536"/>
              <a:gd name="T15" fmla="*/ 0 60000 65536"/>
              <a:gd name="T16" fmla="*/ 0 60000 65536"/>
              <a:gd name="T17" fmla="*/ 0 60000 65536"/>
              <a:gd name="T18" fmla="*/ 0 60000 65536"/>
              <a:gd name="T19" fmla="*/ 0 60000 65536"/>
              <a:gd name="T20" fmla="*/ 0 60000 65536"/>
              <a:gd name="T21" fmla="*/ 0 w 1071"/>
              <a:gd name="T22" fmla="*/ 0 h 1179"/>
              <a:gd name="T23" fmla="*/ 1071 w 1071"/>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1" h="1179">
                <a:moveTo>
                  <a:pt x="183" y="396"/>
                </a:moveTo>
                <a:lnTo>
                  <a:pt x="873" y="0"/>
                </a:lnTo>
                <a:lnTo>
                  <a:pt x="1071" y="111"/>
                </a:lnTo>
                <a:lnTo>
                  <a:pt x="996" y="687"/>
                </a:lnTo>
                <a:lnTo>
                  <a:pt x="588" y="1179"/>
                </a:lnTo>
                <a:lnTo>
                  <a:pt x="0" y="753"/>
                </a:lnTo>
                <a:lnTo>
                  <a:pt x="183" y="396"/>
                </a:lnTo>
                <a:close/>
              </a:path>
            </a:pathLst>
          </a:custGeom>
          <a:pattFill prst="ltVert">
            <a:fgClr>
              <a:schemeClr val="tx1">
                <a:alpha val="52940"/>
              </a:schemeClr>
            </a:fgClr>
            <a:bgClr>
              <a:schemeClr val="bg1">
                <a:alpha val="52940"/>
              </a:schemeClr>
            </a:bgClr>
          </a:pattFill>
          <a:ln w="222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035" name="Line 171"/>
          <p:cNvSpPr>
            <a:spLocks noChangeShapeType="1"/>
          </p:cNvSpPr>
          <p:nvPr/>
        </p:nvSpPr>
        <p:spPr bwMode="auto">
          <a:xfrm flipH="1" flipV="1">
            <a:off x="4479925" y="3603625"/>
            <a:ext cx="244475" cy="96202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0560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6963"/>
                                        </p:tgtEl>
                                        <p:attrNameLst>
                                          <p:attrName>style.visibility</p:attrName>
                                        </p:attrNameLst>
                                      </p:cBhvr>
                                      <p:to>
                                        <p:strVal val="visible"/>
                                      </p:to>
                                    </p:set>
                                    <p:anim calcmode="lin" valueType="num">
                                      <p:cBhvr additive="base">
                                        <p:cTn id="7" dur="2000" fill="hold"/>
                                        <p:tgtEl>
                                          <p:spTgt spid="36963"/>
                                        </p:tgtEl>
                                        <p:attrNameLst>
                                          <p:attrName>ppt_x</p:attrName>
                                        </p:attrNameLst>
                                      </p:cBhvr>
                                      <p:tavLst>
                                        <p:tav tm="0">
                                          <p:val>
                                            <p:strVal val="1+#ppt_w/2"/>
                                          </p:val>
                                        </p:tav>
                                        <p:tav tm="100000">
                                          <p:val>
                                            <p:strVal val="#ppt_x"/>
                                          </p:val>
                                        </p:tav>
                                      </p:tavLst>
                                    </p:anim>
                                    <p:anim calcmode="lin" valueType="num">
                                      <p:cBhvr additive="base">
                                        <p:cTn id="8" dur="2000" fill="hold"/>
                                        <p:tgtEl>
                                          <p:spTgt spid="3696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36961"/>
                                        </p:tgtEl>
                                        <p:attrNameLst>
                                          <p:attrName>style.visibility</p:attrName>
                                        </p:attrNameLst>
                                      </p:cBhvr>
                                      <p:to>
                                        <p:strVal val="visible"/>
                                      </p:to>
                                    </p:set>
                                    <p:animEffect transition="in" filter="wipe(left)">
                                      <p:cBhvr>
                                        <p:cTn id="13" dur="2000"/>
                                        <p:tgtEl>
                                          <p:spTgt spid="369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6964"/>
                                        </p:tgtEl>
                                        <p:attrNameLst>
                                          <p:attrName>style.visibility</p:attrName>
                                        </p:attrNameLst>
                                      </p:cBhvr>
                                      <p:to>
                                        <p:strVal val="visible"/>
                                      </p:to>
                                    </p:set>
                                    <p:animEffect transition="in" filter="wipe(down)">
                                      <p:cBhvr>
                                        <p:cTn id="18" dur="500"/>
                                        <p:tgtEl>
                                          <p:spTgt spid="369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36965"/>
                                        </p:tgtEl>
                                        <p:attrNameLst>
                                          <p:attrName>style.visibility</p:attrName>
                                        </p:attrNameLst>
                                      </p:cBhvr>
                                      <p:to>
                                        <p:strVal val="visible"/>
                                      </p:to>
                                    </p:set>
                                    <p:animEffect transition="in" filter="wipe(down)">
                                      <p:cBhvr>
                                        <p:cTn id="23" dur="500"/>
                                        <p:tgtEl>
                                          <p:spTgt spid="369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6966"/>
                                        </p:tgtEl>
                                        <p:attrNameLst>
                                          <p:attrName>style.visibility</p:attrName>
                                        </p:attrNameLst>
                                      </p:cBhvr>
                                      <p:to>
                                        <p:strVal val="visible"/>
                                      </p:to>
                                    </p:set>
                                    <p:animEffect transition="in" filter="wipe(down)">
                                      <p:cBhvr>
                                        <p:cTn id="28" dur="500"/>
                                        <p:tgtEl>
                                          <p:spTgt spid="3696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36967"/>
                                        </p:tgtEl>
                                        <p:attrNameLst>
                                          <p:attrName>style.visibility</p:attrName>
                                        </p:attrNameLst>
                                      </p:cBhvr>
                                      <p:to>
                                        <p:strVal val="visible"/>
                                      </p:to>
                                    </p:set>
                                    <p:animEffect transition="in" filter="wipe(down)">
                                      <p:cBhvr>
                                        <p:cTn id="33" dur="500"/>
                                        <p:tgtEl>
                                          <p:spTgt spid="369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36968"/>
                                        </p:tgtEl>
                                        <p:attrNameLst>
                                          <p:attrName>style.visibility</p:attrName>
                                        </p:attrNameLst>
                                      </p:cBhvr>
                                      <p:to>
                                        <p:strVal val="visible"/>
                                      </p:to>
                                    </p:set>
                                    <p:animEffect transition="in" filter="wipe(down)">
                                      <p:cBhvr>
                                        <p:cTn id="38" dur="500"/>
                                        <p:tgtEl>
                                          <p:spTgt spid="369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36969"/>
                                        </p:tgtEl>
                                        <p:attrNameLst>
                                          <p:attrName>style.visibility</p:attrName>
                                        </p:attrNameLst>
                                      </p:cBhvr>
                                      <p:to>
                                        <p:strVal val="visible"/>
                                      </p:to>
                                    </p:set>
                                    <p:animEffect transition="in" filter="wipe(down)">
                                      <p:cBhvr>
                                        <p:cTn id="43" dur="500"/>
                                        <p:tgtEl>
                                          <p:spTgt spid="3696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36970"/>
                                        </p:tgtEl>
                                        <p:attrNameLst>
                                          <p:attrName>style.visibility</p:attrName>
                                        </p:attrNameLst>
                                      </p:cBhvr>
                                      <p:to>
                                        <p:strVal val="visible"/>
                                      </p:to>
                                    </p:set>
                                    <p:animEffect transition="in" filter="wipe(down)">
                                      <p:cBhvr>
                                        <p:cTn id="48" dur="500"/>
                                        <p:tgtEl>
                                          <p:spTgt spid="3697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36971"/>
                                        </p:tgtEl>
                                        <p:attrNameLst>
                                          <p:attrName>style.visibility</p:attrName>
                                        </p:attrNameLst>
                                      </p:cBhvr>
                                      <p:to>
                                        <p:strVal val="visible"/>
                                      </p:to>
                                    </p:set>
                                    <p:animEffect transition="in" filter="wipe(down)">
                                      <p:cBhvr>
                                        <p:cTn id="53" dur="500"/>
                                        <p:tgtEl>
                                          <p:spTgt spid="3697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6974"/>
                                        </p:tgtEl>
                                        <p:attrNameLst>
                                          <p:attrName>style.visibility</p:attrName>
                                        </p:attrNameLst>
                                      </p:cBhvr>
                                      <p:to>
                                        <p:strVal val="visible"/>
                                      </p:to>
                                    </p:set>
                                    <p:animEffect transition="in" filter="wipe(down)">
                                      <p:cBhvr>
                                        <p:cTn id="58" dur="3000"/>
                                        <p:tgtEl>
                                          <p:spTgt spid="3697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36975"/>
                                        </p:tgtEl>
                                        <p:attrNameLst>
                                          <p:attrName>style.visibility</p:attrName>
                                        </p:attrNameLst>
                                      </p:cBhvr>
                                      <p:to>
                                        <p:strVal val="visible"/>
                                      </p:to>
                                    </p:set>
                                    <p:animEffect transition="in" filter="strips(downLeft)">
                                      <p:cBhvr>
                                        <p:cTn id="63" dur="5000"/>
                                        <p:tgtEl>
                                          <p:spTgt spid="3697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6991"/>
                                        </p:tgtEl>
                                        <p:attrNameLst>
                                          <p:attrName>style.visibility</p:attrName>
                                        </p:attrNameLst>
                                      </p:cBhvr>
                                      <p:to>
                                        <p:strVal val="visible"/>
                                      </p:to>
                                    </p:set>
                                    <p:animEffect transition="in" filter="wipe(down)">
                                      <p:cBhvr>
                                        <p:cTn id="68" dur="500"/>
                                        <p:tgtEl>
                                          <p:spTgt spid="3699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6992"/>
                                        </p:tgtEl>
                                        <p:attrNameLst>
                                          <p:attrName>style.visibility</p:attrName>
                                        </p:attrNameLst>
                                      </p:cBhvr>
                                      <p:to>
                                        <p:strVal val="visible"/>
                                      </p:to>
                                    </p:set>
                                    <p:animEffect transition="in" filter="wipe(down)">
                                      <p:cBhvr>
                                        <p:cTn id="73" dur="500"/>
                                        <p:tgtEl>
                                          <p:spTgt spid="3699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6993"/>
                                        </p:tgtEl>
                                        <p:attrNameLst>
                                          <p:attrName>style.visibility</p:attrName>
                                        </p:attrNameLst>
                                      </p:cBhvr>
                                      <p:to>
                                        <p:strVal val="visible"/>
                                      </p:to>
                                    </p:set>
                                    <p:animEffect transition="in" filter="wipe(down)">
                                      <p:cBhvr>
                                        <p:cTn id="78" dur="500"/>
                                        <p:tgtEl>
                                          <p:spTgt spid="3699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6994"/>
                                        </p:tgtEl>
                                        <p:attrNameLst>
                                          <p:attrName>style.visibility</p:attrName>
                                        </p:attrNameLst>
                                      </p:cBhvr>
                                      <p:to>
                                        <p:strVal val="visible"/>
                                      </p:to>
                                    </p:set>
                                    <p:animEffect transition="in" filter="wipe(down)">
                                      <p:cBhvr>
                                        <p:cTn id="83" dur="500"/>
                                        <p:tgtEl>
                                          <p:spTgt spid="3699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6995"/>
                                        </p:tgtEl>
                                        <p:attrNameLst>
                                          <p:attrName>style.visibility</p:attrName>
                                        </p:attrNameLst>
                                      </p:cBhvr>
                                      <p:to>
                                        <p:strVal val="visible"/>
                                      </p:to>
                                    </p:set>
                                    <p:animEffect transition="in" filter="wipe(down)">
                                      <p:cBhvr>
                                        <p:cTn id="88" dur="500"/>
                                        <p:tgtEl>
                                          <p:spTgt spid="3699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6996"/>
                                        </p:tgtEl>
                                        <p:attrNameLst>
                                          <p:attrName>style.visibility</p:attrName>
                                        </p:attrNameLst>
                                      </p:cBhvr>
                                      <p:to>
                                        <p:strVal val="visible"/>
                                      </p:to>
                                    </p:set>
                                    <p:animEffect transition="in" filter="wipe(down)">
                                      <p:cBhvr>
                                        <p:cTn id="93" dur="500"/>
                                        <p:tgtEl>
                                          <p:spTgt spid="3699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7005"/>
                                        </p:tgtEl>
                                        <p:attrNameLst>
                                          <p:attrName>style.visibility</p:attrName>
                                        </p:attrNameLst>
                                      </p:cBhvr>
                                      <p:to>
                                        <p:strVal val="visible"/>
                                      </p:to>
                                    </p:set>
                                    <p:animEffect transition="in" filter="wipe(down)">
                                      <p:cBhvr>
                                        <p:cTn id="98" dur="500"/>
                                        <p:tgtEl>
                                          <p:spTgt spid="3700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7006"/>
                                        </p:tgtEl>
                                        <p:attrNameLst>
                                          <p:attrName>style.visibility</p:attrName>
                                        </p:attrNameLst>
                                      </p:cBhvr>
                                      <p:to>
                                        <p:strVal val="visible"/>
                                      </p:to>
                                    </p:set>
                                    <p:animEffect transition="in" filter="wipe(down)">
                                      <p:cBhvr>
                                        <p:cTn id="103" dur="500"/>
                                        <p:tgtEl>
                                          <p:spTgt spid="3700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7007"/>
                                        </p:tgtEl>
                                        <p:attrNameLst>
                                          <p:attrName>style.visibility</p:attrName>
                                        </p:attrNameLst>
                                      </p:cBhvr>
                                      <p:to>
                                        <p:strVal val="visible"/>
                                      </p:to>
                                    </p:set>
                                    <p:animEffect transition="in" filter="wipe(down)">
                                      <p:cBhvr>
                                        <p:cTn id="108" dur="500"/>
                                        <p:tgtEl>
                                          <p:spTgt spid="3700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37008"/>
                                        </p:tgtEl>
                                        <p:attrNameLst>
                                          <p:attrName>style.visibility</p:attrName>
                                        </p:attrNameLst>
                                      </p:cBhvr>
                                      <p:to>
                                        <p:strVal val="visible"/>
                                      </p:to>
                                    </p:set>
                                    <p:animEffect transition="in" filter="wipe(down)">
                                      <p:cBhvr>
                                        <p:cTn id="113" dur="500"/>
                                        <p:tgtEl>
                                          <p:spTgt spid="3700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7009"/>
                                        </p:tgtEl>
                                        <p:attrNameLst>
                                          <p:attrName>style.visibility</p:attrName>
                                        </p:attrNameLst>
                                      </p:cBhvr>
                                      <p:to>
                                        <p:strVal val="visible"/>
                                      </p:to>
                                    </p:set>
                                    <p:animEffect transition="in" filter="wipe(down)">
                                      <p:cBhvr>
                                        <p:cTn id="118" dur="500"/>
                                        <p:tgtEl>
                                          <p:spTgt spid="37009"/>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7010"/>
                                        </p:tgtEl>
                                        <p:attrNameLst>
                                          <p:attrName>style.visibility</p:attrName>
                                        </p:attrNameLst>
                                      </p:cBhvr>
                                      <p:to>
                                        <p:strVal val="visible"/>
                                      </p:to>
                                    </p:set>
                                    <p:animEffect transition="in" filter="wipe(down)">
                                      <p:cBhvr>
                                        <p:cTn id="123" dur="500"/>
                                        <p:tgtEl>
                                          <p:spTgt spid="37010"/>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4" fill="hold" nodeType="clickEffect">
                                  <p:stCondLst>
                                    <p:cond delay="0"/>
                                  </p:stCondLst>
                                  <p:childTnLst>
                                    <p:set>
                                      <p:cBhvr>
                                        <p:cTn id="127" dur="1" fill="hold">
                                          <p:stCondLst>
                                            <p:cond delay="0"/>
                                          </p:stCondLst>
                                        </p:cTn>
                                        <p:tgtEl>
                                          <p:spTgt spid="36976"/>
                                        </p:tgtEl>
                                        <p:attrNameLst>
                                          <p:attrName>style.visibility</p:attrName>
                                        </p:attrNameLst>
                                      </p:cBhvr>
                                      <p:to>
                                        <p:strVal val="visible"/>
                                      </p:to>
                                    </p:set>
                                    <p:animEffect transition="in" filter="wipe(down)">
                                      <p:cBhvr>
                                        <p:cTn id="128" dur="500"/>
                                        <p:tgtEl>
                                          <p:spTgt spid="36976"/>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4" fill="hold" nodeType="clickEffect">
                                  <p:stCondLst>
                                    <p:cond delay="0"/>
                                  </p:stCondLst>
                                  <p:childTnLst>
                                    <p:set>
                                      <p:cBhvr>
                                        <p:cTn id="132" dur="1" fill="hold">
                                          <p:stCondLst>
                                            <p:cond delay="0"/>
                                          </p:stCondLst>
                                        </p:cTn>
                                        <p:tgtEl>
                                          <p:spTgt spid="36977"/>
                                        </p:tgtEl>
                                        <p:attrNameLst>
                                          <p:attrName>style.visibility</p:attrName>
                                        </p:attrNameLst>
                                      </p:cBhvr>
                                      <p:to>
                                        <p:strVal val="visible"/>
                                      </p:to>
                                    </p:set>
                                    <p:animEffect transition="in" filter="wipe(down)">
                                      <p:cBhvr>
                                        <p:cTn id="133" dur="500"/>
                                        <p:tgtEl>
                                          <p:spTgt spid="36977"/>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4" fill="hold" nodeType="clickEffect">
                                  <p:stCondLst>
                                    <p:cond delay="0"/>
                                  </p:stCondLst>
                                  <p:childTnLst>
                                    <p:set>
                                      <p:cBhvr>
                                        <p:cTn id="137" dur="1" fill="hold">
                                          <p:stCondLst>
                                            <p:cond delay="0"/>
                                          </p:stCondLst>
                                        </p:cTn>
                                        <p:tgtEl>
                                          <p:spTgt spid="36978"/>
                                        </p:tgtEl>
                                        <p:attrNameLst>
                                          <p:attrName>style.visibility</p:attrName>
                                        </p:attrNameLst>
                                      </p:cBhvr>
                                      <p:to>
                                        <p:strVal val="visible"/>
                                      </p:to>
                                    </p:set>
                                    <p:animEffect transition="in" filter="wipe(down)">
                                      <p:cBhvr>
                                        <p:cTn id="138" dur="500"/>
                                        <p:tgtEl>
                                          <p:spTgt spid="3697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4" fill="hold" nodeType="clickEffect">
                                  <p:stCondLst>
                                    <p:cond delay="0"/>
                                  </p:stCondLst>
                                  <p:childTnLst>
                                    <p:set>
                                      <p:cBhvr>
                                        <p:cTn id="142" dur="1" fill="hold">
                                          <p:stCondLst>
                                            <p:cond delay="0"/>
                                          </p:stCondLst>
                                        </p:cTn>
                                        <p:tgtEl>
                                          <p:spTgt spid="36979"/>
                                        </p:tgtEl>
                                        <p:attrNameLst>
                                          <p:attrName>style.visibility</p:attrName>
                                        </p:attrNameLst>
                                      </p:cBhvr>
                                      <p:to>
                                        <p:strVal val="visible"/>
                                      </p:to>
                                    </p:set>
                                    <p:animEffect transition="in" filter="wipe(down)">
                                      <p:cBhvr>
                                        <p:cTn id="143" dur="500"/>
                                        <p:tgtEl>
                                          <p:spTgt spid="3697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4" fill="hold" nodeType="clickEffect">
                                  <p:stCondLst>
                                    <p:cond delay="0"/>
                                  </p:stCondLst>
                                  <p:childTnLst>
                                    <p:set>
                                      <p:cBhvr>
                                        <p:cTn id="147" dur="1" fill="hold">
                                          <p:stCondLst>
                                            <p:cond delay="0"/>
                                          </p:stCondLst>
                                        </p:cTn>
                                        <p:tgtEl>
                                          <p:spTgt spid="36980"/>
                                        </p:tgtEl>
                                        <p:attrNameLst>
                                          <p:attrName>style.visibility</p:attrName>
                                        </p:attrNameLst>
                                      </p:cBhvr>
                                      <p:to>
                                        <p:strVal val="visible"/>
                                      </p:to>
                                    </p:set>
                                    <p:animEffect transition="in" filter="wipe(down)">
                                      <p:cBhvr>
                                        <p:cTn id="148" dur="500"/>
                                        <p:tgtEl>
                                          <p:spTgt spid="36980"/>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4" fill="hold" nodeType="clickEffect">
                                  <p:stCondLst>
                                    <p:cond delay="0"/>
                                  </p:stCondLst>
                                  <p:childTnLst>
                                    <p:set>
                                      <p:cBhvr>
                                        <p:cTn id="152" dur="1" fill="hold">
                                          <p:stCondLst>
                                            <p:cond delay="0"/>
                                          </p:stCondLst>
                                        </p:cTn>
                                        <p:tgtEl>
                                          <p:spTgt spid="36981"/>
                                        </p:tgtEl>
                                        <p:attrNameLst>
                                          <p:attrName>style.visibility</p:attrName>
                                        </p:attrNameLst>
                                      </p:cBhvr>
                                      <p:to>
                                        <p:strVal val="visible"/>
                                      </p:to>
                                    </p:set>
                                    <p:animEffect transition="in" filter="wipe(down)">
                                      <p:cBhvr>
                                        <p:cTn id="153" dur="500"/>
                                        <p:tgtEl>
                                          <p:spTgt spid="36981"/>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nodeType="clickEffect">
                                  <p:stCondLst>
                                    <p:cond delay="0"/>
                                  </p:stCondLst>
                                  <p:childTnLst>
                                    <p:set>
                                      <p:cBhvr>
                                        <p:cTn id="157" dur="1" fill="hold">
                                          <p:stCondLst>
                                            <p:cond delay="0"/>
                                          </p:stCondLst>
                                        </p:cTn>
                                        <p:tgtEl>
                                          <p:spTgt spid="37035"/>
                                        </p:tgtEl>
                                        <p:attrNameLst>
                                          <p:attrName>style.visibility</p:attrName>
                                        </p:attrNameLst>
                                      </p:cBhvr>
                                      <p:to>
                                        <p:strVal val="visible"/>
                                      </p:to>
                                    </p:set>
                                    <p:animEffect transition="in" filter="wipe(down)">
                                      <p:cBhvr>
                                        <p:cTn id="158" dur="500"/>
                                        <p:tgtEl>
                                          <p:spTgt spid="37035"/>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4" fill="hold" nodeType="clickEffect">
                                  <p:stCondLst>
                                    <p:cond delay="0"/>
                                  </p:stCondLst>
                                  <p:childTnLst>
                                    <p:set>
                                      <p:cBhvr>
                                        <p:cTn id="162" dur="1" fill="hold">
                                          <p:stCondLst>
                                            <p:cond delay="0"/>
                                          </p:stCondLst>
                                        </p:cTn>
                                        <p:tgtEl>
                                          <p:spTgt spid="36982"/>
                                        </p:tgtEl>
                                        <p:attrNameLst>
                                          <p:attrName>style.visibility</p:attrName>
                                        </p:attrNameLst>
                                      </p:cBhvr>
                                      <p:to>
                                        <p:strVal val="visible"/>
                                      </p:to>
                                    </p:set>
                                    <p:animEffect transition="in" filter="wipe(down)">
                                      <p:cBhvr>
                                        <p:cTn id="163" dur="500"/>
                                        <p:tgtEl>
                                          <p:spTgt spid="36982"/>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4" fill="hold" nodeType="clickEffect">
                                  <p:stCondLst>
                                    <p:cond delay="0"/>
                                  </p:stCondLst>
                                  <p:childTnLst>
                                    <p:set>
                                      <p:cBhvr>
                                        <p:cTn id="167" dur="1" fill="hold">
                                          <p:stCondLst>
                                            <p:cond delay="0"/>
                                          </p:stCondLst>
                                        </p:cTn>
                                        <p:tgtEl>
                                          <p:spTgt spid="36983"/>
                                        </p:tgtEl>
                                        <p:attrNameLst>
                                          <p:attrName>style.visibility</p:attrName>
                                        </p:attrNameLst>
                                      </p:cBhvr>
                                      <p:to>
                                        <p:strVal val="visible"/>
                                      </p:to>
                                    </p:set>
                                    <p:animEffect transition="in" filter="wipe(down)">
                                      <p:cBhvr>
                                        <p:cTn id="168" dur="500"/>
                                        <p:tgtEl>
                                          <p:spTgt spid="36983"/>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4" fill="hold" nodeType="clickEffect">
                                  <p:stCondLst>
                                    <p:cond delay="0"/>
                                  </p:stCondLst>
                                  <p:childTnLst>
                                    <p:set>
                                      <p:cBhvr>
                                        <p:cTn id="172" dur="1" fill="hold">
                                          <p:stCondLst>
                                            <p:cond delay="0"/>
                                          </p:stCondLst>
                                        </p:cTn>
                                        <p:tgtEl>
                                          <p:spTgt spid="36998"/>
                                        </p:tgtEl>
                                        <p:attrNameLst>
                                          <p:attrName>style.visibility</p:attrName>
                                        </p:attrNameLst>
                                      </p:cBhvr>
                                      <p:to>
                                        <p:strVal val="visible"/>
                                      </p:to>
                                    </p:set>
                                    <p:animEffect transition="in" filter="wipe(down)">
                                      <p:cBhvr>
                                        <p:cTn id="173" dur="500"/>
                                        <p:tgtEl>
                                          <p:spTgt spid="36998"/>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22" presetClass="entr" presetSubtype="4" fill="hold" nodeType="clickEffect">
                                  <p:stCondLst>
                                    <p:cond delay="0"/>
                                  </p:stCondLst>
                                  <p:childTnLst>
                                    <p:set>
                                      <p:cBhvr>
                                        <p:cTn id="177" dur="1" fill="hold">
                                          <p:stCondLst>
                                            <p:cond delay="0"/>
                                          </p:stCondLst>
                                        </p:cTn>
                                        <p:tgtEl>
                                          <p:spTgt spid="36999"/>
                                        </p:tgtEl>
                                        <p:attrNameLst>
                                          <p:attrName>style.visibility</p:attrName>
                                        </p:attrNameLst>
                                      </p:cBhvr>
                                      <p:to>
                                        <p:strVal val="visible"/>
                                      </p:to>
                                    </p:set>
                                    <p:animEffect transition="in" filter="wipe(down)">
                                      <p:cBhvr>
                                        <p:cTn id="178" dur="500"/>
                                        <p:tgtEl>
                                          <p:spTgt spid="36999"/>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2" presetClass="entr" presetSubtype="4" fill="hold" nodeType="clickEffect">
                                  <p:stCondLst>
                                    <p:cond delay="0"/>
                                  </p:stCondLst>
                                  <p:childTnLst>
                                    <p:set>
                                      <p:cBhvr>
                                        <p:cTn id="182" dur="1" fill="hold">
                                          <p:stCondLst>
                                            <p:cond delay="0"/>
                                          </p:stCondLst>
                                        </p:cTn>
                                        <p:tgtEl>
                                          <p:spTgt spid="37000"/>
                                        </p:tgtEl>
                                        <p:attrNameLst>
                                          <p:attrName>style.visibility</p:attrName>
                                        </p:attrNameLst>
                                      </p:cBhvr>
                                      <p:to>
                                        <p:strVal val="visible"/>
                                      </p:to>
                                    </p:set>
                                    <p:animEffect transition="in" filter="wipe(down)">
                                      <p:cBhvr>
                                        <p:cTn id="183" dur="500"/>
                                        <p:tgtEl>
                                          <p:spTgt spid="37000"/>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22" presetClass="entr" presetSubtype="4" fill="hold" nodeType="clickEffect">
                                  <p:stCondLst>
                                    <p:cond delay="0"/>
                                  </p:stCondLst>
                                  <p:childTnLst>
                                    <p:set>
                                      <p:cBhvr>
                                        <p:cTn id="187" dur="1" fill="hold">
                                          <p:stCondLst>
                                            <p:cond delay="0"/>
                                          </p:stCondLst>
                                        </p:cTn>
                                        <p:tgtEl>
                                          <p:spTgt spid="37001"/>
                                        </p:tgtEl>
                                        <p:attrNameLst>
                                          <p:attrName>style.visibility</p:attrName>
                                        </p:attrNameLst>
                                      </p:cBhvr>
                                      <p:to>
                                        <p:strVal val="visible"/>
                                      </p:to>
                                    </p:set>
                                    <p:animEffect transition="in" filter="wipe(down)">
                                      <p:cBhvr>
                                        <p:cTn id="188" dur="500"/>
                                        <p:tgtEl>
                                          <p:spTgt spid="37001"/>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2" presetClass="entr" presetSubtype="4" fill="hold" nodeType="clickEffect">
                                  <p:stCondLst>
                                    <p:cond delay="0"/>
                                  </p:stCondLst>
                                  <p:childTnLst>
                                    <p:set>
                                      <p:cBhvr>
                                        <p:cTn id="192" dur="1" fill="hold">
                                          <p:stCondLst>
                                            <p:cond delay="0"/>
                                          </p:stCondLst>
                                        </p:cTn>
                                        <p:tgtEl>
                                          <p:spTgt spid="37002"/>
                                        </p:tgtEl>
                                        <p:attrNameLst>
                                          <p:attrName>style.visibility</p:attrName>
                                        </p:attrNameLst>
                                      </p:cBhvr>
                                      <p:to>
                                        <p:strVal val="visible"/>
                                      </p:to>
                                    </p:set>
                                    <p:animEffect transition="in" filter="wipe(down)">
                                      <p:cBhvr>
                                        <p:cTn id="193" dur="500"/>
                                        <p:tgtEl>
                                          <p:spTgt spid="37002"/>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2" presetClass="entr" presetSubtype="4" fill="hold" nodeType="clickEffect">
                                  <p:stCondLst>
                                    <p:cond delay="0"/>
                                  </p:stCondLst>
                                  <p:childTnLst>
                                    <p:set>
                                      <p:cBhvr>
                                        <p:cTn id="197" dur="1" fill="hold">
                                          <p:stCondLst>
                                            <p:cond delay="0"/>
                                          </p:stCondLst>
                                        </p:cTn>
                                        <p:tgtEl>
                                          <p:spTgt spid="37003"/>
                                        </p:tgtEl>
                                        <p:attrNameLst>
                                          <p:attrName>style.visibility</p:attrName>
                                        </p:attrNameLst>
                                      </p:cBhvr>
                                      <p:to>
                                        <p:strVal val="visible"/>
                                      </p:to>
                                    </p:set>
                                    <p:animEffect transition="in" filter="wipe(down)">
                                      <p:cBhvr>
                                        <p:cTn id="198" dur="500"/>
                                        <p:tgtEl>
                                          <p:spTgt spid="37003"/>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22" presetClass="entr" presetSubtype="4" fill="hold" nodeType="clickEffect">
                                  <p:stCondLst>
                                    <p:cond delay="0"/>
                                  </p:stCondLst>
                                  <p:childTnLst>
                                    <p:set>
                                      <p:cBhvr>
                                        <p:cTn id="202" dur="1" fill="hold">
                                          <p:stCondLst>
                                            <p:cond delay="0"/>
                                          </p:stCondLst>
                                        </p:cTn>
                                        <p:tgtEl>
                                          <p:spTgt spid="37004"/>
                                        </p:tgtEl>
                                        <p:attrNameLst>
                                          <p:attrName>style.visibility</p:attrName>
                                        </p:attrNameLst>
                                      </p:cBhvr>
                                      <p:to>
                                        <p:strVal val="visible"/>
                                      </p:to>
                                    </p:set>
                                    <p:animEffect transition="in" filter="wipe(down)">
                                      <p:cBhvr>
                                        <p:cTn id="203" dur="500"/>
                                        <p:tgtEl>
                                          <p:spTgt spid="37004"/>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8" fill="hold" nodeType="clickEffect">
                                  <p:stCondLst>
                                    <p:cond delay="0"/>
                                  </p:stCondLst>
                                  <p:childTnLst>
                                    <p:set>
                                      <p:cBhvr>
                                        <p:cTn id="207" dur="1" fill="hold">
                                          <p:stCondLst>
                                            <p:cond delay="0"/>
                                          </p:stCondLst>
                                        </p:cTn>
                                        <p:tgtEl>
                                          <p:spTgt spid="36984"/>
                                        </p:tgtEl>
                                        <p:attrNameLst>
                                          <p:attrName>style.visibility</p:attrName>
                                        </p:attrNameLst>
                                      </p:cBhvr>
                                      <p:to>
                                        <p:strVal val="visible"/>
                                      </p:to>
                                    </p:set>
                                    <p:animEffect transition="in" filter="wipe(left)">
                                      <p:cBhvr>
                                        <p:cTn id="208" dur="2000"/>
                                        <p:tgtEl>
                                          <p:spTgt spid="36984"/>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2" presetClass="entr" presetSubtype="8" fill="hold" nodeType="clickEffect">
                                  <p:stCondLst>
                                    <p:cond delay="0"/>
                                  </p:stCondLst>
                                  <p:childTnLst>
                                    <p:set>
                                      <p:cBhvr>
                                        <p:cTn id="212" dur="1" fill="hold">
                                          <p:stCondLst>
                                            <p:cond delay="0"/>
                                          </p:stCondLst>
                                        </p:cTn>
                                        <p:tgtEl>
                                          <p:spTgt spid="36985"/>
                                        </p:tgtEl>
                                        <p:attrNameLst>
                                          <p:attrName>style.visibility</p:attrName>
                                        </p:attrNameLst>
                                      </p:cBhvr>
                                      <p:to>
                                        <p:strVal val="visible"/>
                                      </p:to>
                                    </p:set>
                                    <p:animEffect transition="in" filter="wipe(left)">
                                      <p:cBhvr>
                                        <p:cTn id="213" dur="2000"/>
                                        <p:tgtEl>
                                          <p:spTgt spid="36985"/>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8" fill="hold" nodeType="clickEffect">
                                  <p:stCondLst>
                                    <p:cond delay="0"/>
                                  </p:stCondLst>
                                  <p:childTnLst>
                                    <p:set>
                                      <p:cBhvr>
                                        <p:cTn id="217" dur="1" fill="hold">
                                          <p:stCondLst>
                                            <p:cond delay="0"/>
                                          </p:stCondLst>
                                        </p:cTn>
                                        <p:tgtEl>
                                          <p:spTgt spid="36986"/>
                                        </p:tgtEl>
                                        <p:attrNameLst>
                                          <p:attrName>style.visibility</p:attrName>
                                        </p:attrNameLst>
                                      </p:cBhvr>
                                      <p:to>
                                        <p:strVal val="visible"/>
                                      </p:to>
                                    </p:set>
                                    <p:animEffect transition="in" filter="wipe(left)">
                                      <p:cBhvr>
                                        <p:cTn id="218" dur="2000"/>
                                        <p:tgtEl>
                                          <p:spTgt spid="36986"/>
                                        </p:tgtEl>
                                      </p:cBhvr>
                                    </p:animEffec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22" presetClass="entr" presetSubtype="8" fill="hold" nodeType="clickEffect">
                                  <p:stCondLst>
                                    <p:cond delay="0"/>
                                  </p:stCondLst>
                                  <p:childTnLst>
                                    <p:set>
                                      <p:cBhvr>
                                        <p:cTn id="222" dur="1" fill="hold">
                                          <p:stCondLst>
                                            <p:cond delay="0"/>
                                          </p:stCondLst>
                                        </p:cTn>
                                        <p:tgtEl>
                                          <p:spTgt spid="36987"/>
                                        </p:tgtEl>
                                        <p:attrNameLst>
                                          <p:attrName>style.visibility</p:attrName>
                                        </p:attrNameLst>
                                      </p:cBhvr>
                                      <p:to>
                                        <p:strVal val="visible"/>
                                      </p:to>
                                    </p:set>
                                    <p:animEffect transition="in" filter="wipe(left)">
                                      <p:cBhvr>
                                        <p:cTn id="223" dur="2000"/>
                                        <p:tgtEl>
                                          <p:spTgt spid="36987"/>
                                        </p:tgtEl>
                                      </p:cBhvr>
                                    </p:animEffec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8" fill="hold" nodeType="clickEffect">
                                  <p:stCondLst>
                                    <p:cond delay="0"/>
                                  </p:stCondLst>
                                  <p:childTnLst>
                                    <p:set>
                                      <p:cBhvr>
                                        <p:cTn id="227" dur="1" fill="hold">
                                          <p:stCondLst>
                                            <p:cond delay="0"/>
                                          </p:stCondLst>
                                        </p:cTn>
                                        <p:tgtEl>
                                          <p:spTgt spid="36988"/>
                                        </p:tgtEl>
                                        <p:attrNameLst>
                                          <p:attrName>style.visibility</p:attrName>
                                        </p:attrNameLst>
                                      </p:cBhvr>
                                      <p:to>
                                        <p:strVal val="visible"/>
                                      </p:to>
                                    </p:set>
                                    <p:animEffect transition="in" filter="wipe(left)">
                                      <p:cBhvr>
                                        <p:cTn id="228" dur="2000"/>
                                        <p:tgtEl>
                                          <p:spTgt spid="36988"/>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2" presetClass="entr" presetSubtype="8" fill="hold" nodeType="clickEffect">
                                  <p:stCondLst>
                                    <p:cond delay="0"/>
                                  </p:stCondLst>
                                  <p:childTnLst>
                                    <p:set>
                                      <p:cBhvr>
                                        <p:cTn id="232" dur="1" fill="hold">
                                          <p:stCondLst>
                                            <p:cond delay="0"/>
                                          </p:stCondLst>
                                        </p:cTn>
                                        <p:tgtEl>
                                          <p:spTgt spid="36989"/>
                                        </p:tgtEl>
                                        <p:attrNameLst>
                                          <p:attrName>style.visibility</p:attrName>
                                        </p:attrNameLst>
                                      </p:cBhvr>
                                      <p:to>
                                        <p:strVal val="visible"/>
                                      </p:to>
                                    </p:set>
                                    <p:animEffect transition="in" filter="wipe(left)">
                                      <p:cBhvr>
                                        <p:cTn id="233" dur="2000"/>
                                        <p:tgtEl>
                                          <p:spTgt spid="36989"/>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22" presetClass="entr" presetSubtype="8" fill="hold" nodeType="clickEffect">
                                  <p:stCondLst>
                                    <p:cond delay="0"/>
                                  </p:stCondLst>
                                  <p:childTnLst>
                                    <p:set>
                                      <p:cBhvr>
                                        <p:cTn id="237" dur="1" fill="hold">
                                          <p:stCondLst>
                                            <p:cond delay="0"/>
                                          </p:stCondLst>
                                        </p:cTn>
                                        <p:tgtEl>
                                          <p:spTgt spid="36990"/>
                                        </p:tgtEl>
                                        <p:attrNameLst>
                                          <p:attrName>style.visibility</p:attrName>
                                        </p:attrNameLst>
                                      </p:cBhvr>
                                      <p:to>
                                        <p:strVal val="visible"/>
                                      </p:to>
                                    </p:set>
                                    <p:animEffect transition="in" filter="wipe(left)">
                                      <p:cBhvr>
                                        <p:cTn id="238" dur="2000"/>
                                        <p:tgtEl>
                                          <p:spTgt spid="36990"/>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22" presetClass="entr" presetSubtype="4" fill="hold" grpId="0" nodeType="clickEffect">
                                  <p:stCondLst>
                                    <p:cond delay="0"/>
                                  </p:stCondLst>
                                  <p:childTnLst>
                                    <p:set>
                                      <p:cBhvr>
                                        <p:cTn id="242" dur="1" fill="hold">
                                          <p:stCondLst>
                                            <p:cond delay="0"/>
                                          </p:stCondLst>
                                        </p:cTn>
                                        <p:tgtEl>
                                          <p:spTgt spid="37011"/>
                                        </p:tgtEl>
                                        <p:attrNameLst>
                                          <p:attrName>style.visibility</p:attrName>
                                        </p:attrNameLst>
                                      </p:cBhvr>
                                      <p:to>
                                        <p:strVal val="visible"/>
                                      </p:to>
                                    </p:set>
                                    <p:animEffect transition="in" filter="wipe(down)">
                                      <p:cBhvr>
                                        <p:cTn id="243" dur="500"/>
                                        <p:tgtEl>
                                          <p:spTgt spid="37011"/>
                                        </p:tgtEl>
                                      </p:cBhvr>
                                    </p:animEffect>
                                  </p:childTnLst>
                                </p:cTn>
                              </p:par>
                            </p:childTnLst>
                          </p:cTn>
                        </p:par>
                      </p:childTnLst>
                    </p:cTn>
                  </p:par>
                  <p:par>
                    <p:cTn id="244" fill="hold" nodeType="clickPar">
                      <p:stCondLst>
                        <p:cond delay="indefinite"/>
                      </p:stCondLst>
                      <p:childTnLst>
                        <p:par>
                          <p:cTn id="245" fill="hold" nodeType="withGroup">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37012"/>
                                        </p:tgtEl>
                                        <p:attrNameLst>
                                          <p:attrName>style.visibility</p:attrName>
                                        </p:attrNameLst>
                                      </p:cBhvr>
                                      <p:to>
                                        <p:strVal val="visible"/>
                                      </p:to>
                                    </p:set>
                                    <p:animEffect transition="in" filter="wipe(down)">
                                      <p:cBhvr>
                                        <p:cTn id="248" dur="500"/>
                                        <p:tgtEl>
                                          <p:spTgt spid="37012"/>
                                        </p:tgtEl>
                                      </p:cBhvr>
                                    </p:animEffec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2" presetClass="entr" presetSubtype="4" fill="hold" grpId="0" nodeType="clickEffect">
                                  <p:stCondLst>
                                    <p:cond delay="0"/>
                                  </p:stCondLst>
                                  <p:childTnLst>
                                    <p:set>
                                      <p:cBhvr>
                                        <p:cTn id="252" dur="1" fill="hold">
                                          <p:stCondLst>
                                            <p:cond delay="0"/>
                                          </p:stCondLst>
                                        </p:cTn>
                                        <p:tgtEl>
                                          <p:spTgt spid="37013"/>
                                        </p:tgtEl>
                                        <p:attrNameLst>
                                          <p:attrName>style.visibility</p:attrName>
                                        </p:attrNameLst>
                                      </p:cBhvr>
                                      <p:to>
                                        <p:strVal val="visible"/>
                                      </p:to>
                                    </p:set>
                                    <p:animEffect transition="in" filter="wipe(down)">
                                      <p:cBhvr>
                                        <p:cTn id="253" dur="500"/>
                                        <p:tgtEl>
                                          <p:spTgt spid="37013"/>
                                        </p:tgtEl>
                                      </p:cBhvr>
                                    </p:animEffect>
                                  </p:childTnLst>
                                </p:cTn>
                              </p:par>
                            </p:childTnLst>
                          </p:cTn>
                        </p:par>
                      </p:childTnLst>
                    </p:cTn>
                  </p:par>
                  <p:par>
                    <p:cTn id="254" fill="hold" nodeType="clickPar">
                      <p:stCondLst>
                        <p:cond delay="indefinite"/>
                      </p:stCondLst>
                      <p:childTnLst>
                        <p:par>
                          <p:cTn id="255" fill="hold" nodeType="withGroup">
                            <p:stCondLst>
                              <p:cond delay="0"/>
                            </p:stCondLst>
                            <p:childTnLst>
                              <p:par>
                                <p:cTn id="256" presetID="22" presetClass="entr" presetSubtype="4" fill="hold" grpId="0" nodeType="clickEffect">
                                  <p:stCondLst>
                                    <p:cond delay="0"/>
                                  </p:stCondLst>
                                  <p:childTnLst>
                                    <p:set>
                                      <p:cBhvr>
                                        <p:cTn id="257" dur="1" fill="hold">
                                          <p:stCondLst>
                                            <p:cond delay="0"/>
                                          </p:stCondLst>
                                        </p:cTn>
                                        <p:tgtEl>
                                          <p:spTgt spid="37014"/>
                                        </p:tgtEl>
                                        <p:attrNameLst>
                                          <p:attrName>style.visibility</p:attrName>
                                        </p:attrNameLst>
                                      </p:cBhvr>
                                      <p:to>
                                        <p:strVal val="visible"/>
                                      </p:to>
                                    </p:set>
                                    <p:animEffect transition="in" filter="wipe(down)">
                                      <p:cBhvr>
                                        <p:cTn id="258" dur="500"/>
                                        <p:tgtEl>
                                          <p:spTgt spid="37014"/>
                                        </p:tgtEl>
                                      </p:cBhvr>
                                    </p:animEffect>
                                  </p:childTnLst>
                                </p:cTn>
                              </p:par>
                            </p:childTnLst>
                          </p:cTn>
                        </p:par>
                      </p:childTnLst>
                    </p:cTn>
                  </p:par>
                  <p:par>
                    <p:cTn id="259" fill="hold" nodeType="clickPar">
                      <p:stCondLst>
                        <p:cond delay="indefinite"/>
                      </p:stCondLst>
                      <p:childTnLst>
                        <p:par>
                          <p:cTn id="260" fill="hold" nodeType="withGroup">
                            <p:stCondLst>
                              <p:cond delay="0"/>
                            </p:stCondLst>
                            <p:childTnLst>
                              <p:par>
                                <p:cTn id="261" presetID="22" presetClass="entr" presetSubtype="4" fill="hold" grpId="0" nodeType="clickEffect">
                                  <p:stCondLst>
                                    <p:cond delay="0"/>
                                  </p:stCondLst>
                                  <p:childTnLst>
                                    <p:set>
                                      <p:cBhvr>
                                        <p:cTn id="262" dur="1" fill="hold">
                                          <p:stCondLst>
                                            <p:cond delay="0"/>
                                          </p:stCondLst>
                                        </p:cTn>
                                        <p:tgtEl>
                                          <p:spTgt spid="37030"/>
                                        </p:tgtEl>
                                        <p:attrNameLst>
                                          <p:attrName>style.visibility</p:attrName>
                                        </p:attrNameLst>
                                      </p:cBhvr>
                                      <p:to>
                                        <p:strVal val="visible"/>
                                      </p:to>
                                    </p:set>
                                    <p:animEffect transition="in" filter="wipe(down)">
                                      <p:cBhvr>
                                        <p:cTn id="263" dur="500"/>
                                        <p:tgtEl>
                                          <p:spTgt spid="37030"/>
                                        </p:tgtEl>
                                      </p:cBhvr>
                                    </p:animEffect>
                                  </p:childTnLst>
                                </p:cTn>
                              </p:par>
                            </p:childTnLst>
                          </p:cTn>
                        </p:par>
                      </p:childTnLst>
                    </p:cTn>
                  </p:par>
                  <p:par>
                    <p:cTn id="264" fill="hold" nodeType="clickPar">
                      <p:stCondLst>
                        <p:cond delay="indefinite"/>
                      </p:stCondLst>
                      <p:childTnLst>
                        <p:par>
                          <p:cTn id="265" fill="hold" nodeType="withGroup">
                            <p:stCondLst>
                              <p:cond delay="0"/>
                            </p:stCondLst>
                            <p:childTnLst>
                              <p:par>
                                <p:cTn id="266" presetID="22" presetClass="entr" presetSubtype="4" fill="hold" grpId="0" nodeType="clickEffect">
                                  <p:stCondLst>
                                    <p:cond delay="0"/>
                                  </p:stCondLst>
                                  <p:childTnLst>
                                    <p:set>
                                      <p:cBhvr>
                                        <p:cTn id="267" dur="1" fill="hold">
                                          <p:stCondLst>
                                            <p:cond delay="0"/>
                                          </p:stCondLst>
                                        </p:cTn>
                                        <p:tgtEl>
                                          <p:spTgt spid="37016"/>
                                        </p:tgtEl>
                                        <p:attrNameLst>
                                          <p:attrName>style.visibility</p:attrName>
                                        </p:attrNameLst>
                                      </p:cBhvr>
                                      <p:to>
                                        <p:strVal val="visible"/>
                                      </p:to>
                                    </p:set>
                                    <p:animEffect transition="in" filter="wipe(down)">
                                      <p:cBhvr>
                                        <p:cTn id="268" dur="500"/>
                                        <p:tgtEl>
                                          <p:spTgt spid="37016"/>
                                        </p:tgtEl>
                                      </p:cBhvr>
                                    </p:animEffec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37018"/>
                                        </p:tgtEl>
                                        <p:attrNameLst>
                                          <p:attrName>style.visibility</p:attrName>
                                        </p:attrNameLst>
                                      </p:cBhvr>
                                      <p:to>
                                        <p:strVal val="visible"/>
                                      </p:to>
                                    </p:set>
                                    <p:animEffect transition="in" filter="wipe(down)">
                                      <p:cBhvr>
                                        <p:cTn id="273" dur="500"/>
                                        <p:tgtEl>
                                          <p:spTgt spid="37018"/>
                                        </p:tgtEl>
                                      </p:cBhvr>
                                    </p:animEffect>
                                  </p:childTnLst>
                                </p:cTn>
                              </p:par>
                            </p:childTnLst>
                          </p:cTn>
                        </p:par>
                      </p:childTnLst>
                    </p:cTn>
                  </p:par>
                  <p:par>
                    <p:cTn id="274" fill="hold" nodeType="clickPar">
                      <p:stCondLst>
                        <p:cond delay="indefinite"/>
                      </p:stCondLst>
                      <p:childTnLst>
                        <p:par>
                          <p:cTn id="275" fill="hold" nodeType="withGroup">
                            <p:stCondLst>
                              <p:cond delay="0"/>
                            </p:stCondLst>
                            <p:childTnLst>
                              <p:par>
                                <p:cTn id="276" presetID="22" presetClass="entr" presetSubtype="4" fill="hold" grpId="0" nodeType="clickEffect">
                                  <p:stCondLst>
                                    <p:cond delay="0"/>
                                  </p:stCondLst>
                                  <p:childTnLst>
                                    <p:set>
                                      <p:cBhvr>
                                        <p:cTn id="277" dur="1" fill="hold">
                                          <p:stCondLst>
                                            <p:cond delay="0"/>
                                          </p:stCondLst>
                                        </p:cTn>
                                        <p:tgtEl>
                                          <p:spTgt spid="37019"/>
                                        </p:tgtEl>
                                        <p:attrNameLst>
                                          <p:attrName>style.visibility</p:attrName>
                                        </p:attrNameLst>
                                      </p:cBhvr>
                                      <p:to>
                                        <p:strVal val="visible"/>
                                      </p:to>
                                    </p:set>
                                    <p:animEffect transition="in" filter="wipe(down)">
                                      <p:cBhvr>
                                        <p:cTn id="278" dur="500"/>
                                        <p:tgtEl>
                                          <p:spTgt spid="37019"/>
                                        </p:tgtEl>
                                      </p:cBhvr>
                                    </p:animEffect>
                                  </p:childTnLst>
                                </p:cTn>
                              </p:par>
                            </p:childTnLst>
                          </p:cTn>
                        </p:par>
                      </p:childTnLst>
                    </p:cTn>
                  </p:par>
                  <p:par>
                    <p:cTn id="279" fill="hold" nodeType="clickPar">
                      <p:stCondLst>
                        <p:cond delay="indefinite"/>
                      </p:stCondLst>
                      <p:childTnLst>
                        <p:par>
                          <p:cTn id="280" fill="hold" nodeType="withGroup">
                            <p:stCondLst>
                              <p:cond delay="0"/>
                            </p:stCondLst>
                            <p:childTnLst>
                              <p:par>
                                <p:cTn id="281" presetID="22" presetClass="entr" presetSubtype="4" fill="hold" grpId="0" nodeType="clickEffect">
                                  <p:stCondLst>
                                    <p:cond delay="0"/>
                                  </p:stCondLst>
                                  <p:childTnLst>
                                    <p:set>
                                      <p:cBhvr>
                                        <p:cTn id="282" dur="1" fill="hold">
                                          <p:stCondLst>
                                            <p:cond delay="0"/>
                                          </p:stCondLst>
                                        </p:cTn>
                                        <p:tgtEl>
                                          <p:spTgt spid="37021"/>
                                        </p:tgtEl>
                                        <p:attrNameLst>
                                          <p:attrName>style.visibility</p:attrName>
                                        </p:attrNameLst>
                                      </p:cBhvr>
                                      <p:to>
                                        <p:strVal val="visible"/>
                                      </p:to>
                                    </p:set>
                                    <p:animEffect transition="in" filter="wipe(down)">
                                      <p:cBhvr>
                                        <p:cTn id="283" dur="500"/>
                                        <p:tgtEl>
                                          <p:spTgt spid="37021"/>
                                        </p:tgtEl>
                                      </p:cBhvr>
                                    </p:animEffect>
                                  </p:childTnLst>
                                </p:cTn>
                              </p:par>
                            </p:childTnLst>
                          </p:cTn>
                        </p:par>
                      </p:childTnLst>
                    </p:cTn>
                  </p:par>
                  <p:par>
                    <p:cTn id="284" fill="hold" nodeType="clickPar">
                      <p:stCondLst>
                        <p:cond delay="indefinite"/>
                      </p:stCondLst>
                      <p:childTnLst>
                        <p:par>
                          <p:cTn id="285" fill="hold" nodeType="withGroup">
                            <p:stCondLst>
                              <p:cond delay="0"/>
                            </p:stCondLst>
                            <p:childTnLst>
                              <p:par>
                                <p:cTn id="286" presetID="22" presetClass="entr" presetSubtype="4" fill="hold" grpId="0" nodeType="clickEffect">
                                  <p:stCondLst>
                                    <p:cond delay="0"/>
                                  </p:stCondLst>
                                  <p:childTnLst>
                                    <p:set>
                                      <p:cBhvr>
                                        <p:cTn id="287" dur="1" fill="hold">
                                          <p:stCondLst>
                                            <p:cond delay="0"/>
                                          </p:stCondLst>
                                        </p:cTn>
                                        <p:tgtEl>
                                          <p:spTgt spid="37022"/>
                                        </p:tgtEl>
                                        <p:attrNameLst>
                                          <p:attrName>style.visibility</p:attrName>
                                        </p:attrNameLst>
                                      </p:cBhvr>
                                      <p:to>
                                        <p:strVal val="visible"/>
                                      </p:to>
                                    </p:set>
                                    <p:animEffect transition="in" filter="wipe(down)">
                                      <p:cBhvr>
                                        <p:cTn id="288" dur="500"/>
                                        <p:tgtEl>
                                          <p:spTgt spid="37022"/>
                                        </p:tgtEl>
                                      </p:cBhvr>
                                    </p:animEffect>
                                  </p:childTnLst>
                                </p:cTn>
                              </p:par>
                            </p:childTnLst>
                          </p:cTn>
                        </p:par>
                      </p:childTnLst>
                    </p:cTn>
                  </p:par>
                  <p:par>
                    <p:cTn id="289" fill="hold" nodeType="clickPar">
                      <p:stCondLst>
                        <p:cond delay="indefinite"/>
                      </p:stCondLst>
                      <p:childTnLst>
                        <p:par>
                          <p:cTn id="290" fill="hold" nodeType="withGroup">
                            <p:stCondLst>
                              <p:cond delay="0"/>
                            </p:stCondLst>
                            <p:childTnLst>
                              <p:par>
                                <p:cTn id="291" presetID="22" presetClass="entr" presetSubtype="4" fill="hold" grpId="0" nodeType="clickEffect">
                                  <p:stCondLst>
                                    <p:cond delay="0"/>
                                  </p:stCondLst>
                                  <p:childTnLst>
                                    <p:set>
                                      <p:cBhvr>
                                        <p:cTn id="292" dur="1" fill="hold">
                                          <p:stCondLst>
                                            <p:cond delay="0"/>
                                          </p:stCondLst>
                                        </p:cTn>
                                        <p:tgtEl>
                                          <p:spTgt spid="37024"/>
                                        </p:tgtEl>
                                        <p:attrNameLst>
                                          <p:attrName>style.visibility</p:attrName>
                                        </p:attrNameLst>
                                      </p:cBhvr>
                                      <p:to>
                                        <p:strVal val="visible"/>
                                      </p:to>
                                    </p:set>
                                    <p:animEffect transition="in" filter="wipe(down)">
                                      <p:cBhvr>
                                        <p:cTn id="293" dur="500"/>
                                        <p:tgtEl>
                                          <p:spTgt spid="37024"/>
                                        </p:tgtEl>
                                      </p:cBhvr>
                                    </p:animEffec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22" presetClass="entr" presetSubtype="4" fill="hold" grpId="0" nodeType="clickEffect">
                                  <p:stCondLst>
                                    <p:cond delay="0"/>
                                  </p:stCondLst>
                                  <p:childTnLst>
                                    <p:set>
                                      <p:cBhvr>
                                        <p:cTn id="297" dur="1" fill="hold">
                                          <p:stCondLst>
                                            <p:cond delay="0"/>
                                          </p:stCondLst>
                                        </p:cTn>
                                        <p:tgtEl>
                                          <p:spTgt spid="37025"/>
                                        </p:tgtEl>
                                        <p:attrNameLst>
                                          <p:attrName>style.visibility</p:attrName>
                                        </p:attrNameLst>
                                      </p:cBhvr>
                                      <p:to>
                                        <p:strVal val="visible"/>
                                      </p:to>
                                    </p:set>
                                    <p:animEffect transition="in" filter="wipe(down)">
                                      <p:cBhvr>
                                        <p:cTn id="298" dur="500"/>
                                        <p:tgtEl>
                                          <p:spTgt spid="37025"/>
                                        </p:tgtEl>
                                      </p:cBhvr>
                                    </p:animEffect>
                                  </p:childTnLst>
                                </p:cTn>
                              </p:par>
                            </p:childTnLst>
                          </p:cTn>
                        </p:par>
                      </p:childTnLst>
                    </p:cTn>
                  </p:par>
                  <p:par>
                    <p:cTn id="299" fill="hold" nodeType="clickPar">
                      <p:stCondLst>
                        <p:cond delay="indefinite"/>
                      </p:stCondLst>
                      <p:childTnLst>
                        <p:par>
                          <p:cTn id="300" fill="hold" nodeType="withGroup">
                            <p:stCondLst>
                              <p:cond delay="0"/>
                            </p:stCondLst>
                            <p:childTnLst>
                              <p:par>
                                <p:cTn id="301" presetID="20" presetClass="entr" presetSubtype="0" fill="hold" grpId="0" nodeType="clickEffect">
                                  <p:stCondLst>
                                    <p:cond delay="0"/>
                                  </p:stCondLst>
                                  <p:childTnLst>
                                    <p:set>
                                      <p:cBhvr>
                                        <p:cTn id="302" dur="1" fill="hold">
                                          <p:stCondLst>
                                            <p:cond delay="0"/>
                                          </p:stCondLst>
                                        </p:cTn>
                                        <p:tgtEl>
                                          <p:spTgt spid="37033"/>
                                        </p:tgtEl>
                                        <p:attrNameLst>
                                          <p:attrName>style.visibility</p:attrName>
                                        </p:attrNameLst>
                                      </p:cBhvr>
                                      <p:to>
                                        <p:strVal val="visible"/>
                                      </p:to>
                                    </p:set>
                                    <p:animEffect transition="in" filter="wedge">
                                      <p:cBhvr>
                                        <p:cTn id="303" dur="3000"/>
                                        <p:tgtEl>
                                          <p:spTgt spid="37033"/>
                                        </p:tgtEl>
                                      </p:cBhvr>
                                    </p:animEffect>
                                  </p:childTnLst>
                                </p:cTn>
                              </p:par>
                            </p:childTnLst>
                          </p:cTn>
                        </p:par>
                      </p:childTnLst>
                    </p:cTn>
                  </p:par>
                  <p:par>
                    <p:cTn id="304" fill="hold" nodeType="clickPar">
                      <p:stCondLst>
                        <p:cond delay="indefinite"/>
                      </p:stCondLst>
                      <p:childTnLst>
                        <p:par>
                          <p:cTn id="305" fill="hold" nodeType="withGroup">
                            <p:stCondLst>
                              <p:cond delay="0"/>
                            </p:stCondLst>
                            <p:childTnLst>
                              <p:par>
                                <p:cTn id="306" presetID="22" presetClass="entr" presetSubtype="2" fill="hold" grpId="0" nodeType="clickEffect">
                                  <p:stCondLst>
                                    <p:cond delay="0"/>
                                  </p:stCondLst>
                                  <p:childTnLst>
                                    <p:set>
                                      <p:cBhvr>
                                        <p:cTn id="307" dur="1" fill="hold">
                                          <p:stCondLst>
                                            <p:cond delay="0"/>
                                          </p:stCondLst>
                                        </p:cTn>
                                        <p:tgtEl>
                                          <p:spTgt spid="37034"/>
                                        </p:tgtEl>
                                        <p:attrNameLst>
                                          <p:attrName>style.visibility</p:attrName>
                                        </p:attrNameLst>
                                      </p:cBhvr>
                                      <p:to>
                                        <p:strVal val="visible"/>
                                      </p:to>
                                    </p:set>
                                    <p:animEffect transition="in" filter="wipe(right)">
                                      <p:cBhvr>
                                        <p:cTn id="308" dur="3000"/>
                                        <p:tgtEl>
                                          <p:spTgt spid="37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3" grpId="0" animBg="1"/>
      <p:bldP spid="36974" grpId="0" animBg="1"/>
      <p:bldP spid="36975" grpId="0" animBg="1"/>
      <p:bldP spid="36991" grpId="0"/>
      <p:bldP spid="36992" grpId="0"/>
      <p:bldP spid="36993" grpId="0"/>
      <p:bldP spid="36994" grpId="0"/>
      <p:bldP spid="36995" grpId="0"/>
      <p:bldP spid="36996" grpId="0"/>
      <p:bldP spid="37005" grpId="0"/>
      <p:bldP spid="37006" grpId="0"/>
      <p:bldP spid="37007" grpId="0"/>
      <p:bldP spid="37008" grpId="0"/>
      <p:bldP spid="37009" grpId="0"/>
      <p:bldP spid="37010" grpId="0"/>
      <p:bldP spid="37011" grpId="0" animBg="1"/>
      <p:bldP spid="37012" grpId="0"/>
      <p:bldP spid="37013" grpId="0" animBg="1"/>
      <p:bldP spid="37014" grpId="0"/>
      <p:bldP spid="37016" grpId="0"/>
      <p:bldP spid="37018" grpId="0" animBg="1"/>
      <p:bldP spid="37019" grpId="0"/>
      <p:bldP spid="37021" grpId="0" animBg="1"/>
      <p:bldP spid="37022" grpId="0"/>
      <p:bldP spid="37024" grpId="0" animBg="1"/>
      <p:bldP spid="37025" grpId="0"/>
      <p:bldP spid="37030" grpId="0" animBg="1"/>
      <p:bldP spid="37033" grpId="0" animBg="1"/>
      <p:bldP spid="370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a:off x="457200" y="4114800"/>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27" name="Text Box 3"/>
          <p:cNvSpPr txBox="1">
            <a:spLocks noChangeArrowheads="1"/>
          </p:cNvSpPr>
          <p:nvPr/>
        </p:nvSpPr>
        <p:spPr bwMode="auto">
          <a:xfrm>
            <a:off x="0" y="37338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X</a:t>
            </a:r>
          </a:p>
        </p:txBody>
      </p:sp>
      <p:sp>
        <p:nvSpPr>
          <p:cNvPr id="26628" name="Text Box 4"/>
          <p:cNvSpPr txBox="1">
            <a:spLocks noChangeArrowheads="1"/>
          </p:cNvSpPr>
          <p:nvPr/>
        </p:nvSpPr>
        <p:spPr bwMode="auto">
          <a:xfrm>
            <a:off x="7543800" y="35814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Y</a:t>
            </a:r>
          </a:p>
        </p:txBody>
      </p:sp>
      <p:sp>
        <p:nvSpPr>
          <p:cNvPr id="26629" name="Line 5"/>
          <p:cNvSpPr>
            <a:spLocks noChangeShapeType="1"/>
          </p:cNvSpPr>
          <p:nvPr/>
        </p:nvSpPr>
        <p:spPr bwMode="auto">
          <a:xfrm flipH="1">
            <a:off x="990600" y="4591050"/>
            <a:ext cx="11430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0" name="Line 6"/>
          <p:cNvSpPr>
            <a:spLocks noChangeShapeType="1"/>
          </p:cNvSpPr>
          <p:nvPr/>
        </p:nvSpPr>
        <p:spPr bwMode="auto">
          <a:xfrm>
            <a:off x="990600" y="4572000"/>
            <a:ext cx="11430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1" name="Text Box 7"/>
          <p:cNvSpPr txBox="1">
            <a:spLocks noChangeArrowheads="1"/>
          </p:cNvSpPr>
          <p:nvPr/>
        </p:nvSpPr>
        <p:spPr bwMode="auto">
          <a:xfrm>
            <a:off x="685800" y="43434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a</a:t>
            </a:r>
          </a:p>
        </p:txBody>
      </p:sp>
      <p:sp>
        <p:nvSpPr>
          <p:cNvPr id="26632" name="Text Box 8"/>
          <p:cNvSpPr txBox="1">
            <a:spLocks noChangeArrowheads="1"/>
          </p:cNvSpPr>
          <p:nvPr/>
        </p:nvSpPr>
        <p:spPr bwMode="auto">
          <a:xfrm>
            <a:off x="685800" y="5334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b</a:t>
            </a:r>
          </a:p>
        </p:txBody>
      </p:sp>
      <p:sp>
        <p:nvSpPr>
          <p:cNvPr id="26633" name="Text Box 9"/>
          <p:cNvSpPr txBox="1">
            <a:spLocks noChangeArrowheads="1"/>
          </p:cNvSpPr>
          <p:nvPr/>
        </p:nvSpPr>
        <p:spPr bwMode="auto">
          <a:xfrm>
            <a:off x="2095500" y="535305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c</a:t>
            </a:r>
          </a:p>
        </p:txBody>
      </p:sp>
      <p:sp>
        <p:nvSpPr>
          <p:cNvPr id="26634" name="Text Box 10"/>
          <p:cNvSpPr txBox="1">
            <a:spLocks noChangeArrowheads="1"/>
          </p:cNvSpPr>
          <p:nvPr/>
        </p:nvSpPr>
        <p:spPr bwMode="auto">
          <a:xfrm>
            <a:off x="2076450" y="4343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d</a:t>
            </a:r>
          </a:p>
        </p:txBody>
      </p:sp>
      <p:sp>
        <p:nvSpPr>
          <p:cNvPr id="26635" name="Text Box 11"/>
          <p:cNvSpPr txBox="1">
            <a:spLocks noChangeArrowheads="1"/>
          </p:cNvSpPr>
          <p:nvPr/>
        </p:nvSpPr>
        <p:spPr bwMode="auto">
          <a:xfrm>
            <a:off x="1409700" y="50482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o</a:t>
            </a:r>
          </a:p>
        </p:txBody>
      </p:sp>
      <p:sp>
        <p:nvSpPr>
          <p:cNvPr id="26636" name="Line 12"/>
          <p:cNvSpPr>
            <a:spLocks noChangeShapeType="1"/>
          </p:cNvSpPr>
          <p:nvPr/>
        </p:nvSpPr>
        <p:spPr bwMode="auto">
          <a:xfrm flipV="1">
            <a:off x="990600" y="4114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7" name="Line 13"/>
          <p:cNvSpPr>
            <a:spLocks noChangeShapeType="1"/>
          </p:cNvSpPr>
          <p:nvPr/>
        </p:nvSpPr>
        <p:spPr bwMode="auto">
          <a:xfrm flipV="1">
            <a:off x="2133600" y="4114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8" name="Line 14"/>
          <p:cNvSpPr>
            <a:spLocks noChangeShapeType="1"/>
          </p:cNvSpPr>
          <p:nvPr/>
        </p:nvSpPr>
        <p:spPr bwMode="auto">
          <a:xfrm flipH="1" flipV="1">
            <a:off x="1581150" y="2209800"/>
            <a:ext cx="0" cy="198120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9" name="Line 15"/>
          <p:cNvSpPr>
            <a:spLocks noChangeShapeType="1"/>
          </p:cNvSpPr>
          <p:nvPr/>
        </p:nvSpPr>
        <p:spPr bwMode="auto">
          <a:xfrm flipH="1">
            <a:off x="990600" y="2438400"/>
            <a:ext cx="6096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0" name="Line 16"/>
          <p:cNvSpPr>
            <a:spLocks noChangeShapeType="1"/>
          </p:cNvSpPr>
          <p:nvPr/>
        </p:nvSpPr>
        <p:spPr bwMode="auto">
          <a:xfrm>
            <a:off x="1562100" y="2476500"/>
            <a:ext cx="6096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1" name="Line 17"/>
          <p:cNvSpPr>
            <a:spLocks noChangeShapeType="1"/>
          </p:cNvSpPr>
          <p:nvPr/>
        </p:nvSpPr>
        <p:spPr bwMode="auto">
          <a:xfrm>
            <a:off x="990600" y="4591050"/>
            <a:ext cx="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2" name="Line 18"/>
          <p:cNvSpPr>
            <a:spLocks noChangeShapeType="1"/>
          </p:cNvSpPr>
          <p:nvPr/>
        </p:nvSpPr>
        <p:spPr bwMode="auto">
          <a:xfrm>
            <a:off x="990600" y="5657850"/>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3" name="Line 19"/>
          <p:cNvSpPr>
            <a:spLocks noChangeShapeType="1"/>
          </p:cNvSpPr>
          <p:nvPr/>
        </p:nvSpPr>
        <p:spPr bwMode="auto">
          <a:xfrm>
            <a:off x="990600" y="4591050"/>
            <a:ext cx="114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4" name="Line 20"/>
          <p:cNvSpPr>
            <a:spLocks noChangeShapeType="1"/>
          </p:cNvSpPr>
          <p:nvPr/>
        </p:nvSpPr>
        <p:spPr bwMode="auto">
          <a:xfrm>
            <a:off x="2133600" y="4591050"/>
            <a:ext cx="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45" name="Text Box 21"/>
          <p:cNvSpPr txBox="1">
            <a:spLocks noChangeArrowheads="1"/>
          </p:cNvSpPr>
          <p:nvPr/>
        </p:nvSpPr>
        <p:spPr bwMode="auto">
          <a:xfrm>
            <a:off x="1543050" y="2209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o’</a:t>
            </a:r>
          </a:p>
        </p:txBody>
      </p:sp>
      <p:sp>
        <p:nvSpPr>
          <p:cNvPr id="26646" name="Text Box 22"/>
          <p:cNvSpPr txBox="1">
            <a:spLocks noChangeArrowheads="1"/>
          </p:cNvSpPr>
          <p:nvPr/>
        </p:nvSpPr>
        <p:spPr bwMode="auto">
          <a:xfrm>
            <a:off x="2228850" y="3733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d’</a:t>
            </a:r>
          </a:p>
        </p:txBody>
      </p:sp>
      <p:sp>
        <p:nvSpPr>
          <p:cNvPr id="26647" name="Text Box 23"/>
          <p:cNvSpPr txBox="1">
            <a:spLocks noChangeArrowheads="1"/>
          </p:cNvSpPr>
          <p:nvPr/>
        </p:nvSpPr>
        <p:spPr bwMode="auto">
          <a:xfrm>
            <a:off x="2057400" y="373380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c’</a:t>
            </a:r>
          </a:p>
        </p:txBody>
      </p:sp>
      <p:sp>
        <p:nvSpPr>
          <p:cNvPr id="26648" name="Text Box 24"/>
          <p:cNvSpPr txBox="1">
            <a:spLocks noChangeArrowheads="1"/>
          </p:cNvSpPr>
          <p:nvPr/>
        </p:nvSpPr>
        <p:spPr bwMode="auto">
          <a:xfrm>
            <a:off x="723900" y="3733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b’</a:t>
            </a:r>
          </a:p>
        </p:txBody>
      </p:sp>
      <p:sp>
        <p:nvSpPr>
          <p:cNvPr id="26649" name="Text Box 25"/>
          <p:cNvSpPr txBox="1">
            <a:spLocks noChangeArrowheads="1"/>
          </p:cNvSpPr>
          <p:nvPr/>
        </p:nvSpPr>
        <p:spPr bwMode="auto">
          <a:xfrm>
            <a:off x="495300" y="371475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a’</a:t>
            </a:r>
          </a:p>
        </p:txBody>
      </p:sp>
      <p:grpSp>
        <p:nvGrpSpPr>
          <p:cNvPr id="26650" name="Group 26"/>
          <p:cNvGrpSpPr>
            <a:grpSpLocks/>
          </p:cNvGrpSpPr>
          <p:nvPr/>
        </p:nvGrpSpPr>
        <p:grpSpPr bwMode="auto">
          <a:xfrm>
            <a:off x="2895600" y="2800350"/>
            <a:ext cx="2057400" cy="2171700"/>
            <a:chOff x="1824" y="1572"/>
            <a:chExt cx="1296" cy="1368"/>
          </a:xfrm>
        </p:grpSpPr>
        <p:grpSp>
          <p:nvGrpSpPr>
            <p:cNvPr id="36976" name="Group 27"/>
            <p:cNvGrpSpPr>
              <a:grpSpLocks/>
            </p:cNvGrpSpPr>
            <p:nvPr/>
          </p:nvGrpSpPr>
          <p:grpSpPr bwMode="auto">
            <a:xfrm rot="6624581">
              <a:off x="1812" y="1632"/>
              <a:ext cx="1368" cy="1248"/>
              <a:chOff x="408" y="1296"/>
              <a:chExt cx="1368" cy="1248"/>
            </a:xfrm>
          </p:grpSpPr>
          <p:sp>
            <p:nvSpPr>
              <p:cNvPr id="36978" name="Line 28"/>
              <p:cNvSpPr>
                <a:spLocks noChangeShapeType="1"/>
              </p:cNvSpPr>
              <p:nvPr/>
            </p:nvSpPr>
            <p:spPr bwMode="auto">
              <a:xfrm flipH="1" flipV="1">
                <a:off x="1092" y="1296"/>
                <a:ext cx="0" cy="1248"/>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79" name="Line 29"/>
              <p:cNvSpPr>
                <a:spLocks noChangeShapeType="1"/>
              </p:cNvSpPr>
              <p:nvPr/>
            </p:nvSpPr>
            <p:spPr bwMode="auto">
              <a:xfrm flipH="1">
                <a:off x="720" y="1440"/>
                <a:ext cx="384"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80" name="Line 30"/>
              <p:cNvSpPr>
                <a:spLocks noChangeShapeType="1"/>
              </p:cNvSpPr>
              <p:nvPr/>
            </p:nvSpPr>
            <p:spPr bwMode="auto">
              <a:xfrm>
                <a:off x="1080" y="1464"/>
                <a:ext cx="384"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81" name="Text Box 31"/>
              <p:cNvSpPr txBox="1">
                <a:spLocks noChangeArrowheads="1"/>
              </p:cNvSpPr>
              <p:nvPr/>
            </p:nvSpPr>
            <p:spPr bwMode="auto">
              <a:xfrm>
                <a:off x="1068" y="129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o’</a:t>
                </a:r>
              </a:p>
            </p:txBody>
          </p:sp>
          <p:sp>
            <p:nvSpPr>
              <p:cNvPr id="36982" name="Text Box 32"/>
              <p:cNvSpPr txBox="1">
                <a:spLocks noChangeArrowheads="1"/>
              </p:cNvSpPr>
              <p:nvPr/>
            </p:nvSpPr>
            <p:spPr bwMode="auto">
              <a:xfrm>
                <a:off x="1500" y="225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d’</a:t>
                </a:r>
              </a:p>
            </p:txBody>
          </p:sp>
          <p:sp>
            <p:nvSpPr>
              <p:cNvPr id="36983" name="Text Box 33"/>
              <p:cNvSpPr txBox="1">
                <a:spLocks noChangeArrowheads="1"/>
              </p:cNvSpPr>
              <p:nvPr/>
            </p:nvSpPr>
            <p:spPr bwMode="auto">
              <a:xfrm>
                <a:off x="1392" y="2256"/>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c’</a:t>
                </a:r>
              </a:p>
            </p:txBody>
          </p:sp>
          <p:sp>
            <p:nvSpPr>
              <p:cNvPr id="36984" name="Text Box 34"/>
              <p:cNvSpPr txBox="1">
                <a:spLocks noChangeArrowheads="1"/>
              </p:cNvSpPr>
              <p:nvPr/>
            </p:nvSpPr>
            <p:spPr bwMode="auto">
              <a:xfrm>
                <a:off x="552" y="225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b’</a:t>
                </a:r>
              </a:p>
            </p:txBody>
          </p:sp>
          <p:sp>
            <p:nvSpPr>
              <p:cNvPr id="36985" name="Text Box 35"/>
              <p:cNvSpPr txBox="1">
                <a:spLocks noChangeArrowheads="1"/>
              </p:cNvSpPr>
              <p:nvPr/>
            </p:nvSpPr>
            <p:spPr bwMode="auto">
              <a:xfrm>
                <a:off x="408" y="2244"/>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a’</a:t>
                </a:r>
              </a:p>
            </p:txBody>
          </p:sp>
        </p:grpSp>
        <p:sp>
          <p:nvSpPr>
            <p:cNvPr id="36977" name="Line 36"/>
            <p:cNvSpPr>
              <a:spLocks noChangeShapeType="1"/>
            </p:cNvSpPr>
            <p:nvPr/>
          </p:nvSpPr>
          <p:spPr bwMode="auto">
            <a:xfrm flipH="1">
              <a:off x="1824" y="1728"/>
              <a:ext cx="288"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6661" name="Line 37"/>
          <p:cNvSpPr>
            <a:spLocks noChangeShapeType="1"/>
          </p:cNvSpPr>
          <p:nvPr/>
        </p:nvSpPr>
        <p:spPr bwMode="auto">
          <a:xfrm>
            <a:off x="2895600" y="4038600"/>
            <a:ext cx="0" cy="167640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2" name="Line 38"/>
          <p:cNvSpPr>
            <a:spLocks noChangeShapeType="1"/>
          </p:cNvSpPr>
          <p:nvPr/>
        </p:nvSpPr>
        <p:spPr bwMode="auto">
          <a:xfrm>
            <a:off x="3352800" y="2971800"/>
            <a:ext cx="0" cy="274320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3" name="Line 39"/>
          <p:cNvSpPr>
            <a:spLocks noChangeShapeType="1"/>
          </p:cNvSpPr>
          <p:nvPr/>
        </p:nvSpPr>
        <p:spPr bwMode="auto">
          <a:xfrm>
            <a:off x="2209800" y="4572000"/>
            <a:ext cx="1447800"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4" name="Line 40"/>
          <p:cNvSpPr>
            <a:spLocks noChangeShapeType="1"/>
          </p:cNvSpPr>
          <p:nvPr/>
        </p:nvSpPr>
        <p:spPr bwMode="auto">
          <a:xfrm>
            <a:off x="2209800" y="5638800"/>
            <a:ext cx="1447800"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5" name="Line 41"/>
          <p:cNvSpPr>
            <a:spLocks noChangeShapeType="1"/>
          </p:cNvSpPr>
          <p:nvPr/>
        </p:nvSpPr>
        <p:spPr bwMode="auto">
          <a:xfrm>
            <a:off x="1514475" y="5124450"/>
            <a:ext cx="3352800"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6" name="Line 42"/>
          <p:cNvSpPr>
            <a:spLocks noChangeShapeType="1"/>
          </p:cNvSpPr>
          <p:nvPr/>
        </p:nvSpPr>
        <p:spPr bwMode="auto">
          <a:xfrm>
            <a:off x="4648200" y="3962400"/>
            <a:ext cx="0" cy="160020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7" name="Line 43"/>
          <p:cNvSpPr>
            <a:spLocks noChangeShapeType="1"/>
          </p:cNvSpPr>
          <p:nvPr/>
        </p:nvSpPr>
        <p:spPr bwMode="auto">
          <a:xfrm>
            <a:off x="2895600" y="4572000"/>
            <a:ext cx="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8" name="Line 44"/>
          <p:cNvSpPr>
            <a:spLocks noChangeShapeType="1"/>
          </p:cNvSpPr>
          <p:nvPr/>
        </p:nvSpPr>
        <p:spPr bwMode="auto">
          <a:xfrm>
            <a:off x="2895600" y="5638800"/>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69" name="Line 45"/>
          <p:cNvSpPr>
            <a:spLocks noChangeShapeType="1"/>
          </p:cNvSpPr>
          <p:nvPr/>
        </p:nvSpPr>
        <p:spPr bwMode="auto">
          <a:xfrm>
            <a:off x="2895600" y="4572000"/>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0" name="Line 46"/>
          <p:cNvSpPr>
            <a:spLocks noChangeShapeType="1"/>
          </p:cNvSpPr>
          <p:nvPr/>
        </p:nvSpPr>
        <p:spPr bwMode="auto">
          <a:xfrm>
            <a:off x="3352800" y="4572000"/>
            <a:ext cx="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1" name="Line 47"/>
          <p:cNvSpPr>
            <a:spLocks noChangeShapeType="1"/>
          </p:cNvSpPr>
          <p:nvPr/>
        </p:nvSpPr>
        <p:spPr bwMode="auto">
          <a:xfrm rot="166886">
            <a:off x="3352800" y="4581525"/>
            <a:ext cx="1295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2" name="Line 48"/>
          <p:cNvSpPr>
            <a:spLocks noChangeShapeType="1"/>
          </p:cNvSpPr>
          <p:nvPr/>
        </p:nvSpPr>
        <p:spPr bwMode="auto">
          <a:xfrm rot="115835" flipV="1">
            <a:off x="3362325" y="5124450"/>
            <a:ext cx="1295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3" name="Line 49"/>
          <p:cNvSpPr>
            <a:spLocks noChangeShapeType="1"/>
          </p:cNvSpPr>
          <p:nvPr/>
        </p:nvSpPr>
        <p:spPr bwMode="auto">
          <a:xfrm rot="-100386">
            <a:off x="2895600" y="4572000"/>
            <a:ext cx="1752600" cy="609600"/>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4" name="Line 50"/>
          <p:cNvSpPr>
            <a:spLocks noChangeShapeType="1"/>
          </p:cNvSpPr>
          <p:nvPr/>
        </p:nvSpPr>
        <p:spPr bwMode="auto">
          <a:xfrm rot="21583876" flipV="1">
            <a:off x="2895600" y="5153025"/>
            <a:ext cx="1752600" cy="457200"/>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75" name="Text Box 51"/>
          <p:cNvSpPr txBox="1">
            <a:spLocks noChangeArrowheads="1"/>
          </p:cNvSpPr>
          <p:nvPr/>
        </p:nvSpPr>
        <p:spPr bwMode="auto">
          <a:xfrm>
            <a:off x="4610100" y="49530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o</a:t>
            </a:r>
            <a:r>
              <a:rPr lang="en-US" altLang="en-US" sz="1800" baseline="-25000">
                <a:latin typeface="Times New Roman" panose="02020603050405020304" pitchFamily="18" charset="0"/>
              </a:rPr>
              <a:t>1</a:t>
            </a:r>
          </a:p>
        </p:txBody>
      </p:sp>
      <p:sp>
        <p:nvSpPr>
          <p:cNvPr id="26676" name="Text Box 52"/>
          <p:cNvSpPr txBox="1">
            <a:spLocks noChangeArrowheads="1"/>
          </p:cNvSpPr>
          <p:nvPr/>
        </p:nvSpPr>
        <p:spPr bwMode="auto">
          <a:xfrm>
            <a:off x="2609850" y="437197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d</a:t>
            </a:r>
            <a:r>
              <a:rPr lang="en-US" altLang="en-US" sz="1800" baseline="-25000">
                <a:latin typeface="Times New Roman" panose="02020603050405020304" pitchFamily="18" charset="0"/>
              </a:rPr>
              <a:t>1</a:t>
            </a:r>
          </a:p>
        </p:txBody>
      </p:sp>
      <p:sp>
        <p:nvSpPr>
          <p:cNvPr id="26677" name="Text Box 53"/>
          <p:cNvSpPr txBox="1">
            <a:spLocks noChangeArrowheads="1"/>
          </p:cNvSpPr>
          <p:nvPr/>
        </p:nvSpPr>
        <p:spPr bwMode="auto">
          <a:xfrm>
            <a:off x="3295650" y="551180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b</a:t>
            </a:r>
            <a:r>
              <a:rPr lang="en-US" altLang="en-US" sz="2400" baseline="-25000">
                <a:latin typeface="Times New Roman" panose="02020603050405020304" pitchFamily="18" charset="0"/>
              </a:rPr>
              <a:t>1</a:t>
            </a:r>
          </a:p>
        </p:txBody>
      </p:sp>
      <p:sp>
        <p:nvSpPr>
          <p:cNvPr id="26678" name="Text Box 54"/>
          <p:cNvSpPr txBox="1">
            <a:spLocks noChangeArrowheads="1"/>
          </p:cNvSpPr>
          <p:nvPr/>
        </p:nvSpPr>
        <p:spPr bwMode="auto">
          <a:xfrm>
            <a:off x="2609850" y="5483225"/>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c</a:t>
            </a:r>
            <a:r>
              <a:rPr lang="en-US" altLang="en-US" sz="1800" baseline="-25000">
                <a:latin typeface="Times New Roman" panose="02020603050405020304" pitchFamily="18" charset="0"/>
              </a:rPr>
              <a:t>1</a:t>
            </a:r>
          </a:p>
        </p:txBody>
      </p:sp>
      <p:sp>
        <p:nvSpPr>
          <p:cNvPr id="26679" name="Text Box 55"/>
          <p:cNvSpPr txBox="1">
            <a:spLocks noChangeArrowheads="1"/>
          </p:cNvSpPr>
          <p:nvPr/>
        </p:nvSpPr>
        <p:spPr bwMode="auto">
          <a:xfrm>
            <a:off x="3200400" y="4267200"/>
            <a:ext cx="36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a</a:t>
            </a:r>
            <a:r>
              <a:rPr lang="en-US" altLang="en-US" sz="1800" baseline="-25000">
                <a:latin typeface="Times New Roman" panose="02020603050405020304" pitchFamily="18" charset="0"/>
              </a:rPr>
              <a:t>1</a:t>
            </a:r>
          </a:p>
        </p:txBody>
      </p:sp>
      <p:sp>
        <p:nvSpPr>
          <p:cNvPr id="26680" name="Line 56"/>
          <p:cNvSpPr>
            <a:spLocks noChangeShapeType="1"/>
          </p:cNvSpPr>
          <p:nvPr/>
        </p:nvSpPr>
        <p:spPr bwMode="auto">
          <a:xfrm flipV="1">
            <a:off x="5229225" y="2819400"/>
            <a:ext cx="0" cy="21336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81" name="Line 57"/>
          <p:cNvSpPr>
            <a:spLocks noChangeShapeType="1"/>
          </p:cNvSpPr>
          <p:nvPr/>
        </p:nvSpPr>
        <p:spPr bwMode="auto">
          <a:xfrm flipV="1">
            <a:off x="5595938" y="2743200"/>
            <a:ext cx="0" cy="19050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82" name="Line 58"/>
          <p:cNvSpPr>
            <a:spLocks noChangeShapeType="1"/>
          </p:cNvSpPr>
          <p:nvPr/>
        </p:nvSpPr>
        <p:spPr bwMode="auto">
          <a:xfrm flipV="1">
            <a:off x="5886450" y="2743200"/>
            <a:ext cx="0" cy="31242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83" name="Line 59"/>
          <p:cNvSpPr>
            <a:spLocks noChangeShapeType="1"/>
          </p:cNvSpPr>
          <p:nvPr/>
        </p:nvSpPr>
        <p:spPr bwMode="auto">
          <a:xfrm flipV="1">
            <a:off x="6262688" y="2819400"/>
            <a:ext cx="0" cy="27432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84" name="Line 60"/>
          <p:cNvSpPr>
            <a:spLocks noChangeShapeType="1"/>
          </p:cNvSpPr>
          <p:nvPr/>
        </p:nvSpPr>
        <p:spPr bwMode="auto">
          <a:xfrm>
            <a:off x="3276600" y="2971800"/>
            <a:ext cx="312420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85" name="Oval 61"/>
          <p:cNvSpPr>
            <a:spLocks noChangeArrowheads="1"/>
          </p:cNvSpPr>
          <p:nvPr/>
        </p:nvSpPr>
        <p:spPr bwMode="auto">
          <a:xfrm>
            <a:off x="5181600" y="40862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86" name="Oval 62"/>
          <p:cNvSpPr>
            <a:spLocks noChangeArrowheads="1"/>
          </p:cNvSpPr>
          <p:nvPr/>
        </p:nvSpPr>
        <p:spPr bwMode="auto">
          <a:xfrm>
            <a:off x="5853113" y="4071938"/>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87" name="Oval 63"/>
          <p:cNvSpPr>
            <a:spLocks noChangeArrowheads="1"/>
          </p:cNvSpPr>
          <p:nvPr/>
        </p:nvSpPr>
        <p:spPr bwMode="auto">
          <a:xfrm>
            <a:off x="5567363" y="296227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88" name="Oval 64"/>
          <p:cNvSpPr>
            <a:spLocks noChangeArrowheads="1"/>
          </p:cNvSpPr>
          <p:nvPr/>
        </p:nvSpPr>
        <p:spPr bwMode="auto">
          <a:xfrm>
            <a:off x="6934200" y="4081463"/>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89" name="Oval 65"/>
          <p:cNvSpPr>
            <a:spLocks noChangeArrowheads="1"/>
          </p:cNvSpPr>
          <p:nvPr/>
        </p:nvSpPr>
        <p:spPr bwMode="auto">
          <a:xfrm>
            <a:off x="6219825" y="294322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690" name="Line 66"/>
          <p:cNvSpPr>
            <a:spLocks noChangeShapeType="1"/>
          </p:cNvSpPr>
          <p:nvPr/>
        </p:nvSpPr>
        <p:spPr bwMode="auto">
          <a:xfrm flipV="1">
            <a:off x="6981825" y="3810000"/>
            <a:ext cx="0" cy="7620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1" name="Line 67"/>
          <p:cNvSpPr>
            <a:spLocks noChangeShapeType="1"/>
          </p:cNvSpPr>
          <p:nvPr/>
        </p:nvSpPr>
        <p:spPr bwMode="auto">
          <a:xfrm>
            <a:off x="6248400" y="2971800"/>
            <a:ext cx="7620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2" name="Line 68"/>
          <p:cNvSpPr>
            <a:spLocks noChangeShapeType="1"/>
          </p:cNvSpPr>
          <p:nvPr/>
        </p:nvSpPr>
        <p:spPr bwMode="auto">
          <a:xfrm flipH="1">
            <a:off x="5241694" y="2971800"/>
            <a:ext cx="397106" cy="1179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3" name="Line 69"/>
          <p:cNvSpPr>
            <a:spLocks noChangeShapeType="1"/>
          </p:cNvSpPr>
          <p:nvPr/>
        </p:nvSpPr>
        <p:spPr bwMode="auto">
          <a:xfrm>
            <a:off x="5638800" y="2971800"/>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4" name="Line 70"/>
          <p:cNvSpPr>
            <a:spLocks noChangeShapeType="1"/>
          </p:cNvSpPr>
          <p:nvPr/>
        </p:nvSpPr>
        <p:spPr bwMode="auto">
          <a:xfrm flipH="1">
            <a:off x="5867290" y="2971800"/>
            <a:ext cx="381110" cy="1179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5" name="Line 71"/>
          <p:cNvSpPr>
            <a:spLocks noChangeShapeType="1"/>
          </p:cNvSpPr>
          <p:nvPr/>
        </p:nvSpPr>
        <p:spPr bwMode="auto">
          <a:xfrm>
            <a:off x="5638800" y="2971800"/>
            <a:ext cx="1371600" cy="1143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96" name="Text Box 72"/>
          <p:cNvSpPr txBox="1">
            <a:spLocks noChangeArrowheads="1"/>
          </p:cNvSpPr>
          <p:nvPr/>
        </p:nvSpPr>
        <p:spPr bwMode="auto">
          <a:xfrm>
            <a:off x="5334000" y="2667000"/>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a’</a:t>
            </a:r>
            <a:r>
              <a:rPr lang="en-US" altLang="en-US" sz="2400" baseline="-25000">
                <a:latin typeface="Times New Roman" panose="02020603050405020304" pitchFamily="18" charset="0"/>
              </a:rPr>
              <a:t>1</a:t>
            </a:r>
          </a:p>
        </p:txBody>
      </p:sp>
      <p:sp>
        <p:nvSpPr>
          <p:cNvPr id="26697" name="Text Box 73"/>
          <p:cNvSpPr txBox="1">
            <a:spLocks noChangeArrowheads="1"/>
          </p:cNvSpPr>
          <p:nvPr/>
        </p:nvSpPr>
        <p:spPr bwMode="auto">
          <a:xfrm>
            <a:off x="4953000" y="3824288"/>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d’</a:t>
            </a:r>
            <a:r>
              <a:rPr lang="en-US" altLang="en-US" sz="2400" baseline="-25000">
                <a:latin typeface="Times New Roman" panose="02020603050405020304" pitchFamily="18" charset="0"/>
              </a:rPr>
              <a:t>1</a:t>
            </a:r>
          </a:p>
        </p:txBody>
      </p:sp>
      <p:sp>
        <p:nvSpPr>
          <p:cNvPr id="26698" name="Text Box 74"/>
          <p:cNvSpPr txBox="1">
            <a:spLocks noChangeArrowheads="1"/>
          </p:cNvSpPr>
          <p:nvPr/>
        </p:nvSpPr>
        <p:spPr bwMode="auto">
          <a:xfrm>
            <a:off x="6019800" y="3810000"/>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c’</a:t>
            </a:r>
            <a:r>
              <a:rPr lang="en-US" altLang="en-US" sz="2400" baseline="-25000">
                <a:latin typeface="Times New Roman" panose="02020603050405020304" pitchFamily="18" charset="0"/>
              </a:rPr>
              <a:t>1</a:t>
            </a:r>
          </a:p>
        </p:txBody>
      </p:sp>
      <p:sp>
        <p:nvSpPr>
          <p:cNvPr id="26699" name="Text Box 75"/>
          <p:cNvSpPr txBox="1">
            <a:spLocks noChangeArrowheads="1"/>
          </p:cNvSpPr>
          <p:nvPr/>
        </p:nvSpPr>
        <p:spPr bwMode="auto">
          <a:xfrm>
            <a:off x="6096000" y="25908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b’</a:t>
            </a:r>
            <a:r>
              <a:rPr lang="en-US" altLang="en-US" sz="2400" baseline="-25000">
                <a:latin typeface="Times New Roman" panose="02020603050405020304" pitchFamily="18" charset="0"/>
              </a:rPr>
              <a:t>1</a:t>
            </a:r>
          </a:p>
        </p:txBody>
      </p:sp>
      <p:sp>
        <p:nvSpPr>
          <p:cNvPr id="26700" name="Text Box 76"/>
          <p:cNvSpPr txBox="1">
            <a:spLocks noChangeArrowheads="1"/>
          </p:cNvSpPr>
          <p:nvPr/>
        </p:nvSpPr>
        <p:spPr bwMode="auto">
          <a:xfrm>
            <a:off x="6934200" y="37338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o’</a:t>
            </a:r>
            <a:r>
              <a:rPr lang="en-US" altLang="en-US" sz="2400" baseline="-25000">
                <a:latin typeface="Times New Roman" panose="02020603050405020304" pitchFamily="18" charset="0"/>
              </a:rPr>
              <a:t>1</a:t>
            </a:r>
          </a:p>
        </p:txBody>
      </p:sp>
      <p:grpSp>
        <p:nvGrpSpPr>
          <p:cNvPr id="26701" name="Group 77"/>
          <p:cNvGrpSpPr>
            <a:grpSpLocks/>
          </p:cNvGrpSpPr>
          <p:nvPr/>
        </p:nvGrpSpPr>
        <p:grpSpPr bwMode="auto">
          <a:xfrm>
            <a:off x="5105400" y="4114800"/>
            <a:ext cx="2374900" cy="1506538"/>
            <a:chOff x="3216" y="2400"/>
            <a:chExt cx="1496" cy="949"/>
          </a:xfrm>
        </p:grpSpPr>
        <p:grpSp>
          <p:nvGrpSpPr>
            <p:cNvPr id="36961" name="Group 78"/>
            <p:cNvGrpSpPr>
              <a:grpSpLocks/>
            </p:cNvGrpSpPr>
            <p:nvPr/>
          </p:nvGrpSpPr>
          <p:grpSpPr bwMode="auto">
            <a:xfrm rot="-2233345">
              <a:off x="3216" y="2400"/>
              <a:ext cx="1496" cy="949"/>
              <a:chOff x="1740" y="2658"/>
              <a:chExt cx="1496" cy="949"/>
            </a:xfrm>
          </p:grpSpPr>
          <p:sp>
            <p:nvSpPr>
              <p:cNvPr id="36963" name="Line 79"/>
              <p:cNvSpPr>
                <a:spLocks noChangeShapeType="1"/>
              </p:cNvSpPr>
              <p:nvPr/>
            </p:nvSpPr>
            <p:spPr bwMode="auto">
              <a:xfrm>
                <a:off x="1776" y="3144"/>
                <a:ext cx="1392"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4" name="Line 80"/>
              <p:cNvSpPr>
                <a:spLocks noChangeShapeType="1"/>
              </p:cNvSpPr>
              <p:nvPr/>
            </p:nvSpPr>
            <p:spPr bwMode="auto">
              <a:xfrm>
                <a:off x="1920" y="2784"/>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5" name="Line 81"/>
              <p:cNvSpPr>
                <a:spLocks noChangeShapeType="1"/>
              </p:cNvSpPr>
              <p:nvPr/>
            </p:nvSpPr>
            <p:spPr bwMode="auto">
              <a:xfrm>
                <a:off x="1920" y="345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6" name="Line 82"/>
              <p:cNvSpPr>
                <a:spLocks noChangeShapeType="1"/>
              </p:cNvSpPr>
              <p:nvPr/>
            </p:nvSpPr>
            <p:spPr bwMode="auto">
              <a:xfrm>
                <a:off x="1920" y="278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7" name="Line 83"/>
              <p:cNvSpPr>
                <a:spLocks noChangeShapeType="1"/>
              </p:cNvSpPr>
              <p:nvPr/>
            </p:nvSpPr>
            <p:spPr bwMode="auto">
              <a:xfrm>
                <a:off x="2208" y="2784"/>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8" name="Line 84"/>
              <p:cNvSpPr>
                <a:spLocks noChangeShapeType="1"/>
              </p:cNvSpPr>
              <p:nvPr/>
            </p:nvSpPr>
            <p:spPr bwMode="auto">
              <a:xfrm rot="166886">
                <a:off x="2208" y="2790"/>
                <a:ext cx="81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69" name="Line 85"/>
              <p:cNvSpPr>
                <a:spLocks noChangeShapeType="1"/>
              </p:cNvSpPr>
              <p:nvPr/>
            </p:nvSpPr>
            <p:spPr bwMode="auto">
              <a:xfrm rot="115835" flipV="1">
                <a:off x="2214" y="3132"/>
                <a:ext cx="81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70" name="Line 86"/>
              <p:cNvSpPr>
                <a:spLocks noChangeShapeType="1"/>
              </p:cNvSpPr>
              <p:nvPr/>
            </p:nvSpPr>
            <p:spPr bwMode="auto">
              <a:xfrm rot="-100386">
                <a:off x="1920" y="2784"/>
                <a:ext cx="1104" cy="384"/>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71" name="Line 87"/>
              <p:cNvSpPr>
                <a:spLocks noChangeShapeType="1"/>
              </p:cNvSpPr>
              <p:nvPr/>
            </p:nvSpPr>
            <p:spPr bwMode="auto">
              <a:xfrm rot="21583876" flipV="1">
                <a:off x="1920" y="3150"/>
                <a:ext cx="1104" cy="288"/>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72" name="Text Box 88"/>
              <p:cNvSpPr txBox="1">
                <a:spLocks noChangeArrowheads="1"/>
              </p:cNvSpPr>
              <p:nvPr/>
            </p:nvSpPr>
            <p:spPr bwMode="auto">
              <a:xfrm>
                <a:off x="3000" y="3024"/>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o</a:t>
                </a:r>
                <a:r>
                  <a:rPr lang="en-US" altLang="en-US" sz="1800" baseline="-25000">
                    <a:latin typeface="Times New Roman" panose="02020603050405020304" pitchFamily="18" charset="0"/>
                  </a:rPr>
                  <a:t>1</a:t>
                </a:r>
              </a:p>
            </p:txBody>
          </p:sp>
          <p:sp>
            <p:nvSpPr>
              <p:cNvPr id="36973" name="Text Box 89"/>
              <p:cNvSpPr txBox="1">
                <a:spLocks noChangeArrowheads="1"/>
              </p:cNvSpPr>
              <p:nvPr/>
            </p:nvSpPr>
            <p:spPr bwMode="auto">
              <a:xfrm>
                <a:off x="1740" y="2658"/>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d</a:t>
                </a:r>
                <a:r>
                  <a:rPr lang="en-US" altLang="en-US" sz="1800" baseline="-25000">
                    <a:latin typeface="Times New Roman" panose="02020603050405020304" pitchFamily="18" charset="0"/>
                  </a:rPr>
                  <a:t>1</a:t>
                </a:r>
              </a:p>
            </p:txBody>
          </p:sp>
          <p:sp>
            <p:nvSpPr>
              <p:cNvPr id="36974" name="Text Box 90"/>
              <p:cNvSpPr txBox="1">
                <a:spLocks noChangeArrowheads="1"/>
              </p:cNvSpPr>
              <p:nvPr/>
            </p:nvSpPr>
            <p:spPr bwMode="auto">
              <a:xfrm>
                <a:off x="2172" y="3376"/>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b</a:t>
                </a:r>
                <a:r>
                  <a:rPr lang="en-US" altLang="en-US" sz="2400" baseline="-25000">
                    <a:latin typeface="Times New Roman" panose="02020603050405020304" pitchFamily="18" charset="0"/>
                  </a:rPr>
                  <a:t>1</a:t>
                </a:r>
              </a:p>
            </p:txBody>
          </p:sp>
          <p:sp>
            <p:nvSpPr>
              <p:cNvPr id="36975" name="Text Box 91"/>
              <p:cNvSpPr txBox="1">
                <a:spLocks noChangeArrowheads="1"/>
              </p:cNvSpPr>
              <p:nvPr/>
            </p:nvSpPr>
            <p:spPr bwMode="auto">
              <a:xfrm>
                <a:off x="1740" y="3358"/>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c</a:t>
                </a:r>
                <a:r>
                  <a:rPr lang="en-US" altLang="en-US" sz="1800" baseline="-25000">
                    <a:latin typeface="Times New Roman" panose="02020603050405020304" pitchFamily="18" charset="0"/>
                  </a:rPr>
                  <a:t>1</a:t>
                </a:r>
              </a:p>
            </p:txBody>
          </p:sp>
        </p:grpSp>
        <p:sp>
          <p:nvSpPr>
            <p:cNvPr id="36962" name="Text Box 92"/>
            <p:cNvSpPr txBox="1">
              <a:spLocks noChangeArrowheads="1"/>
            </p:cNvSpPr>
            <p:nvPr/>
          </p:nvSpPr>
          <p:spPr bwMode="auto">
            <a:xfrm>
              <a:off x="3381" y="2565"/>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a</a:t>
              </a:r>
              <a:r>
                <a:rPr lang="en-US" altLang="en-US" sz="1800" baseline="-25000">
                  <a:latin typeface="Times New Roman" panose="02020603050405020304" pitchFamily="18" charset="0"/>
                </a:rPr>
                <a:t>1</a:t>
              </a:r>
            </a:p>
          </p:txBody>
        </p:sp>
      </p:grpSp>
      <p:sp>
        <p:nvSpPr>
          <p:cNvPr id="26717" name="Line 93"/>
          <p:cNvSpPr>
            <a:spLocks noChangeShapeType="1"/>
          </p:cNvSpPr>
          <p:nvPr/>
        </p:nvSpPr>
        <p:spPr bwMode="auto">
          <a:xfrm>
            <a:off x="3429000" y="2286000"/>
            <a:ext cx="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718" name="Line 94"/>
          <p:cNvSpPr>
            <a:spLocks noChangeShapeType="1"/>
          </p:cNvSpPr>
          <p:nvPr/>
        </p:nvSpPr>
        <p:spPr bwMode="auto">
          <a:xfrm flipV="1">
            <a:off x="6096000" y="59436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26719" name="Group 95"/>
          <p:cNvGrpSpPr>
            <a:grpSpLocks/>
          </p:cNvGrpSpPr>
          <p:nvPr/>
        </p:nvGrpSpPr>
        <p:grpSpPr bwMode="auto">
          <a:xfrm rot="4419805">
            <a:off x="6881019" y="4548981"/>
            <a:ext cx="2374900" cy="1506538"/>
            <a:chOff x="3216" y="2400"/>
            <a:chExt cx="1496" cy="949"/>
          </a:xfrm>
        </p:grpSpPr>
        <p:grpSp>
          <p:nvGrpSpPr>
            <p:cNvPr id="36946" name="Group 96"/>
            <p:cNvGrpSpPr>
              <a:grpSpLocks/>
            </p:cNvGrpSpPr>
            <p:nvPr/>
          </p:nvGrpSpPr>
          <p:grpSpPr bwMode="auto">
            <a:xfrm rot="-2233345">
              <a:off x="3216" y="2400"/>
              <a:ext cx="1496" cy="949"/>
              <a:chOff x="1740" y="2658"/>
              <a:chExt cx="1496" cy="949"/>
            </a:xfrm>
          </p:grpSpPr>
          <p:sp>
            <p:nvSpPr>
              <p:cNvPr id="36948" name="Line 97"/>
              <p:cNvSpPr>
                <a:spLocks noChangeShapeType="1"/>
              </p:cNvSpPr>
              <p:nvPr/>
            </p:nvSpPr>
            <p:spPr bwMode="auto">
              <a:xfrm>
                <a:off x="1776" y="3144"/>
                <a:ext cx="1392" cy="0"/>
              </a:xfrm>
              <a:prstGeom prst="line">
                <a:avLst/>
              </a:prstGeom>
              <a:noFill/>
              <a:ln w="31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49" name="Line 98"/>
              <p:cNvSpPr>
                <a:spLocks noChangeShapeType="1"/>
              </p:cNvSpPr>
              <p:nvPr/>
            </p:nvSpPr>
            <p:spPr bwMode="auto">
              <a:xfrm>
                <a:off x="1920" y="2784"/>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0" name="Line 99"/>
              <p:cNvSpPr>
                <a:spLocks noChangeShapeType="1"/>
              </p:cNvSpPr>
              <p:nvPr/>
            </p:nvSpPr>
            <p:spPr bwMode="auto">
              <a:xfrm>
                <a:off x="1920" y="345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1" name="Line 100"/>
              <p:cNvSpPr>
                <a:spLocks noChangeShapeType="1"/>
              </p:cNvSpPr>
              <p:nvPr/>
            </p:nvSpPr>
            <p:spPr bwMode="auto">
              <a:xfrm>
                <a:off x="1920" y="278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2" name="Line 101"/>
              <p:cNvSpPr>
                <a:spLocks noChangeShapeType="1"/>
              </p:cNvSpPr>
              <p:nvPr/>
            </p:nvSpPr>
            <p:spPr bwMode="auto">
              <a:xfrm>
                <a:off x="2208" y="2784"/>
                <a:ext cx="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3" name="Line 102"/>
              <p:cNvSpPr>
                <a:spLocks noChangeShapeType="1"/>
              </p:cNvSpPr>
              <p:nvPr/>
            </p:nvSpPr>
            <p:spPr bwMode="auto">
              <a:xfrm rot="166886">
                <a:off x="2208" y="2790"/>
                <a:ext cx="81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4" name="Line 103"/>
              <p:cNvSpPr>
                <a:spLocks noChangeShapeType="1"/>
              </p:cNvSpPr>
              <p:nvPr/>
            </p:nvSpPr>
            <p:spPr bwMode="auto">
              <a:xfrm rot="115835" flipV="1">
                <a:off x="2214" y="3132"/>
                <a:ext cx="816"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5" name="Line 104"/>
              <p:cNvSpPr>
                <a:spLocks noChangeShapeType="1"/>
              </p:cNvSpPr>
              <p:nvPr/>
            </p:nvSpPr>
            <p:spPr bwMode="auto">
              <a:xfrm rot="-100386">
                <a:off x="1920" y="2784"/>
                <a:ext cx="1104" cy="384"/>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6" name="Line 105"/>
              <p:cNvSpPr>
                <a:spLocks noChangeShapeType="1"/>
              </p:cNvSpPr>
              <p:nvPr/>
            </p:nvSpPr>
            <p:spPr bwMode="auto">
              <a:xfrm rot="21583876" flipV="1">
                <a:off x="1920" y="3150"/>
                <a:ext cx="1104" cy="288"/>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6957" name="Text Box 106"/>
              <p:cNvSpPr txBox="1">
                <a:spLocks noChangeArrowheads="1"/>
              </p:cNvSpPr>
              <p:nvPr/>
            </p:nvSpPr>
            <p:spPr bwMode="auto">
              <a:xfrm>
                <a:off x="3000" y="3024"/>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o</a:t>
                </a:r>
                <a:r>
                  <a:rPr lang="en-US" altLang="en-US" sz="1800" baseline="-25000">
                    <a:latin typeface="Times New Roman" panose="02020603050405020304" pitchFamily="18" charset="0"/>
                  </a:rPr>
                  <a:t>1</a:t>
                </a:r>
              </a:p>
            </p:txBody>
          </p:sp>
          <p:sp>
            <p:nvSpPr>
              <p:cNvPr id="36958" name="Text Box 107"/>
              <p:cNvSpPr txBox="1">
                <a:spLocks noChangeArrowheads="1"/>
              </p:cNvSpPr>
              <p:nvPr/>
            </p:nvSpPr>
            <p:spPr bwMode="auto">
              <a:xfrm>
                <a:off x="1740" y="2658"/>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d</a:t>
                </a:r>
                <a:r>
                  <a:rPr lang="en-US" altLang="en-US" sz="1800" baseline="-25000">
                    <a:latin typeface="Times New Roman" panose="02020603050405020304" pitchFamily="18" charset="0"/>
                  </a:rPr>
                  <a:t>1</a:t>
                </a:r>
              </a:p>
            </p:txBody>
          </p:sp>
          <p:sp>
            <p:nvSpPr>
              <p:cNvPr id="36959" name="Text Box 108"/>
              <p:cNvSpPr txBox="1">
                <a:spLocks noChangeArrowheads="1"/>
              </p:cNvSpPr>
              <p:nvPr/>
            </p:nvSpPr>
            <p:spPr bwMode="auto">
              <a:xfrm>
                <a:off x="2172" y="3376"/>
                <a:ext cx="2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b</a:t>
                </a:r>
                <a:r>
                  <a:rPr lang="en-US" altLang="en-US" sz="2400" baseline="-25000">
                    <a:latin typeface="Times New Roman" panose="02020603050405020304" pitchFamily="18" charset="0"/>
                  </a:rPr>
                  <a:t>1</a:t>
                </a:r>
              </a:p>
            </p:txBody>
          </p:sp>
          <p:sp>
            <p:nvSpPr>
              <p:cNvPr id="36960" name="Text Box 109"/>
              <p:cNvSpPr txBox="1">
                <a:spLocks noChangeArrowheads="1"/>
              </p:cNvSpPr>
              <p:nvPr/>
            </p:nvSpPr>
            <p:spPr bwMode="auto">
              <a:xfrm>
                <a:off x="1740" y="3358"/>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c</a:t>
                </a:r>
                <a:r>
                  <a:rPr lang="en-US" altLang="en-US" sz="1800" baseline="-25000">
                    <a:latin typeface="Times New Roman" panose="02020603050405020304" pitchFamily="18" charset="0"/>
                  </a:rPr>
                  <a:t>1</a:t>
                </a:r>
              </a:p>
            </p:txBody>
          </p:sp>
        </p:grpSp>
        <p:sp>
          <p:nvSpPr>
            <p:cNvPr id="36947" name="Text Box 110"/>
            <p:cNvSpPr txBox="1">
              <a:spLocks noChangeArrowheads="1"/>
            </p:cNvSpPr>
            <p:nvPr/>
          </p:nvSpPr>
          <p:spPr bwMode="auto">
            <a:xfrm>
              <a:off x="3381" y="2565"/>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Times New Roman" panose="02020603050405020304" pitchFamily="18" charset="0"/>
                </a:rPr>
                <a:t>a</a:t>
              </a:r>
              <a:r>
                <a:rPr lang="en-US" altLang="en-US" sz="1800" baseline="-25000">
                  <a:latin typeface="Times New Roman" panose="02020603050405020304" pitchFamily="18" charset="0"/>
                </a:rPr>
                <a:t>1</a:t>
              </a:r>
            </a:p>
          </p:txBody>
        </p:sp>
      </p:grpSp>
      <p:sp>
        <p:nvSpPr>
          <p:cNvPr id="26735" name="Text Box 111"/>
          <p:cNvSpPr txBox="1">
            <a:spLocks noChangeArrowheads="1"/>
          </p:cNvSpPr>
          <p:nvPr/>
        </p:nvSpPr>
        <p:spPr bwMode="auto">
          <a:xfrm>
            <a:off x="6407150" y="5562600"/>
            <a:ext cx="7556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000">
                <a:latin typeface="Times New Roman" panose="02020603050405020304" pitchFamily="18" charset="0"/>
              </a:rPr>
              <a:t>(APEX </a:t>
            </a:r>
          </a:p>
          <a:p>
            <a:pPr algn="ctr" eaLnBrk="1" hangingPunct="1">
              <a:spcBef>
                <a:spcPct val="0"/>
              </a:spcBef>
              <a:buFontTx/>
              <a:buNone/>
            </a:pPr>
            <a:r>
              <a:rPr lang="en-US" altLang="en-US" sz="1000">
                <a:latin typeface="Times New Roman" panose="02020603050405020304" pitchFamily="18" charset="0"/>
              </a:rPr>
              <a:t> NEARER </a:t>
            </a:r>
          </a:p>
          <a:p>
            <a:pPr algn="ctr" eaLnBrk="1" hangingPunct="1">
              <a:spcBef>
                <a:spcPct val="0"/>
              </a:spcBef>
              <a:buFontTx/>
              <a:buNone/>
            </a:pPr>
            <a:r>
              <a:rPr lang="en-US" altLang="en-US" sz="1000">
                <a:latin typeface="Times New Roman" panose="02020603050405020304" pitchFamily="18" charset="0"/>
              </a:rPr>
              <a:t>TO V.P)</a:t>
            </a:r>
            <a:r>
              <a:rPr lang="en-US" altLang="en-US" sz="1400">
                <a:latin typeface="Times New Roman" panose="02020603050405020304" pitchFamily="18" charset="0"/>
              </a:rPr>
              <a:t>.</a:t>
            </a:r>
          </a:p>
        </p:txBody>
      </p:sp>
      <p:sp>
        <p:nvSpPr>
          <p:cNvPr id="26736" name="Text Box 112"/>
          <p:cNvSpPr txBox="1">
            <a:spLocks noChangeArrowheads="1"/>
          </p:cNvSpPr>
          <p:nvPr/>
        </p:nvSpPr>
        <p:spPr bwMode="auto">
          <a:xfrm>
            <a:off x="7467600" y="5715000"/>
            <a:ext cx="8874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000">
                <a:latin typeface="Times New Roman" panose="02020603050405020304" pitchFamily="18" charset="0"/>
              </a:rPr>
              <a:t>(APEX  </a:t>
            </a:r>
          </a:p>
          <a:p>
            <a:pPr algn="ctr" eaLnBrk="1" hangingPunct="1">
              <a:spcBef>
                <a:spcPct val="0"/>
              </a:spcBef>
              <a:buFontTx/>
              <a:buNone/>
            </a:pPr>
            <a:r>
              <a:rPr lang="en-US" altLang="en-US" sz="1000">
                <a:latin typeface="Times New Roman" panose="02020603050405020304" pitchFamily="18" charset="0"/>
              </a:rPr>
              <a:t>AWAY </a:t>
            </a:r>
          </a:p>
          <a:p>
            <a:pPr algn="ctr" eaLnBrk="1" hangingPunct="1">
              <a:spcBef>
                <a:spcPct val="0"/>
              </a:spcBef>
              <a:buFontTx/>
              <a:buNone/>
            </a:pPr>
            <a:r>
              <a:rPr lang="en-US" altLang="en-US" sz="1000">
                <a:latin typeface="Times New Roman" panose="02020603050405020304" pitchFamily="18" charset="0"/>
              </a:rPr>
              <a:t>FROM V.P.)</a:t>
            </a:r>
            <a:r>
              <a:rPr lang="en-US" altLang="en-US" sz="1400">
                <a:latin typeface="Times New Roman" panose="02020603050405020304" pitchFamily="18" charset="0"/>
              </a:rPr>
              <a:t> </a:t>
            </a:r>
          </a:p>
        </p:txBody>
      </p:sp>
      <p:grpSp>
        <p:nvGrpSpPr>
          <p:cNvPr id="26737" name="Group 113"/>
          <p:cNvGrpSpPr>
            <a:grpSpLocks/>
          </p:cNvGrpSpPr>
          <p:nvPr/>
        </p:nvGrpSpPr>
        <p:grpSpPr bwMode="auto">
          <a:xfrm>
            <a:off x="76200" y="0"/>
            <a:ext cx="3657600" cy="2286000"/>
            <a:chOff x="-48" y="0"/>
            <a:chExt cx="2400" cy="1440"/>
          </a:xfrm>
        </p:grpSpPr>
        <p:sp>
          <p:nvSpPr>
            <p:cNvPr id="36944" name="Rectangle 114"/>
            <p:cNvSpPr>
              <a:spLocks noChangeArrowheads="1"/>
            </p:cNvSpPr>
            <p:nvPr/>
          </p:nvSpPr>
          <p:spPr bwMode="auto">
            <a:xfrm>
              <a:off x="-48" y="0"/>
              <a:ext cx="2400" cy="144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945" name="Rectangle 115"/>
            <p:cNvSpPr>
              <a:spLocks noChangeArrowheads="1"/>
            </p:cNvSpPr>
            <p:nvPr/>
          </p:nvSpPr>
          <p:spPr bwMode="auto">
            <a:xfrm>
              <a:off x="56" y="0"/>
              <a:ext cx="225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en-US" sz="1800" b="1" dirty="0">
                  <a:solidFill>
                    <a:schemeClr val="accent2"/>
                  </a:solidFill>
                </a:rPr>
                <a:t>Projection of Solids</a:t>
              </a:r>
              <a:r>
                <a:rPr lang="en-US" altLang="en-US" sz="1800" b="1" dirty="0"/>
                <a:t>.</a:t>
              </a:r>
              <a:r>
                <a:rPr lang="en-US" altLang="en-US" sz="1800" dirty="0"/>
                <a:t>  </a:t>
              </a:r>
              <a:r>
                <a:rPr lang="en-US" altLang="en-US" sz="1600" dirty="0"/>
                <a:t>A square pyramid, 40 mm base sides and axis 60 mm long, has a triangular face on the ground and the TV makes an angle of 45</a:t>
              </a:r>
              <a:r>
                <a:rPr lang="en-US" altLang="en-US" sz="1600" baseline="30000" dirty="0"/>
                <a:t>0</a:t>
              </a:r>
              <a:r>
                <a:rPr lang="en-US" altLang="en-US" sz="1600" dirty="0"/>
                <a:t> with the VP. Draw its projections. Take  apex </a:t>
              </a:r>
              <a:r>
                <a:rPr lang="en-US" altLang="en-US" sz="1600" dirty="0">
                  <a:solidFill>
                    <a:schemeClr val="tx2"/>
                  </a:solidFill>
                </a:rPr>
                <a:t>nearer to VP</a:t>
              </a:r>
              <a:endParaRPr lang="en-US" altLang="en-US" sz="1600" dirty="0">
                <a:solidFill>
                  <a:schemeClr val="tx2"/>
                </a:solidFill>
                <a:latin typeface="Times New Roman" panose="02020603050405020304" pitchFamily="18" charset="0"/>
              </a:endParaRPr>
            </a:p>
          </p:txBody>
        </p:sp>
      </p:grpSp>
      <p:grpSp>
        <p:nvGrpSpPr>
          <p:cNvPr id="26740" name="Group 116"/>
          <p:cNvGrpSpPr>
            <a:grpSpLocks/>
          </p:cNvGrpSpPr>
          <p:nvPr/>
        </p:nvGrpSpPr>
        <p:grpSpPr bwMode="auto">
          <a:xfrm>
            <a:off x="3733800" y="0"/>
            <a:ext cx="5410200" cy="2286000"/>
            <a:chOff x="2352" y="0"/>
            <a:chExt cx="3408" cy="1440"/>
          </a:xfrm>
        </p:grpSpPr>
        <p:sp>
          <p:nvSpPr>
            <p:cNvPr id="36942" name="Rectangle 117"/>
            <p:cNvSpPr>
              <a:spLocks noChangeArrowheads="1"/>
            </p:cNvSpPr>
            <p:nvPr/>
          </p:nvSpPr>
          <p:spPr bwMode="auto">
            <a:xfrm>
              <a:off x="2352" y="0"/>
              <a:ext cx="3408" cy="144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943" name="Text Box 118"/>
            <p:cNvSpPr txBox="1">
              <a:spLocks noChangeArrowheads="1"/>
            </p:cNvSpPr>
            <p:nvPr/>
          </p:nvSpPr>
          <p:spPr bwMode="auto">
            <a:xfrm>
              <a:off x="2448" y="0"/>
              <a:ext cx="3216"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solidFill>
                    <a:schemeClr val="accent2"/>
                  </a:solidFill>
                </a:rPr>
                <a:t>Solution Steps :</a:t>
              </a:r>
            </a:p>
            <a:p>
              <a:pPr eaLnBrk="1" hangingPunct="1"/>
              <a:r>
                <a:rPr lang="en-US" altLang="en-US" sz="1200"/>
                <a:t>Triangular face on Hp , means it is lying on Hp:</a:t>
              </a:r>
            </a:p>
            <a:p>
              <a:pPr eaLnBrk="1" hangingPunct="1"/>
              <a:r>
                <a:rPr lang="en-US" altLang="en-US" sz="1200"/>
                <a:t>1.Assume it standing on Hp.</a:t>
              </a:r>
            </a:p>
            <a:p>
              <a:pPr eaLnBrk="1" hangingPunct="1"/>
              <a:r>
                <a:rPr lang="en-US" altLang="en-US" sz="1200"/>
                <a:t>2.It’s Tv  will show True Shape of base( square)</a:t>
              </a:r>
            </a:p>
            <a:p>
              <a:pPr eaLnBrk="1" hangingPunct="1"/>
              <a:r>
                <a:rPr lang="en-US" altLang="en-US" sz="1200"/>
                <a:t>3.Draw square of 40mm sides with one side vertical Tv &amp;</a:t>
              </a:r>
            </a:p>
            <a:p>
              <a:pPr eaLnBrk="1" hangingPunct="1"/>
              <a:r>
                <a:rPr lang="en-US" altLang="en-US" sz="1200"/>
                <a:t>   taking 50 mm axis project Fv. ( a triangle)</a:t>
              </a:r>
            </a:p>
            <a:p>
              <a:pPr eaLnBrk="1" hangingPunct="1"/>
              <a:r>
                <a:rPr lang="en-US" altLang="en-US" sz="1200"/>
                <a:t>4.Name all points as shown in illustration.</a:t>
              </a:r>
            </a:p>
            <a:p>
              <a:pPr eaLnBrk="1" hangingPunct="1"/>
              <a:r>
                <a:rPr lang="en-US" altLang="en-US" sz="1200"/>
                <a:t>5.Draw 2</a:t>
              </a:r>
              <a:r>
                <a:rPr lang="en-US" altLang="en-US" sz="1200" baseline="30000"/>
                <a:t>nd</a:t>
              </a:r>
              <a:r>
                <a:rPr lang="en-US" altLang="en-US" sz="1200"/>
                <a:t> Fv in lying position I.e.o’c’d’ face on xy. And project it’s Tv.</a:t>
              </a:r>
            </a:p>
            <a:p>
              <a:pPr eaLnBrk="1" hangingPunct="1"/>
              <a:r>
                <a:rPr lang="en-US" altLang="en-US" sz="1200"/>
                <a:t>6.Make visible lines dark and hidden dotted, as per the procedure.</a:t>
              </a:r>
            </a:p>
            <a:p>
              <a:pPr eaLnBrk="1" hangingPunct="1"/>
              <a:r>
                <a:rPr lang="en-US" altLang="en-US" sz="1200"/>
                <a:t>7.Then construct remaining inclination with Vp</a:t>
              </a:r>
            </a:p>
            <a:p>
              <a:pPr eaLnBrk="1" hangingPunct="1"/>
              <a:r>
                <a:rPr lang="en-US" altLang="en-US" sz="1200"/>
                <a:t>   ( Vp containing axis ic the center line of 2</a:t>
              </a:r>
              <a:r>
                <a:rPr lang="en-US" altLang="en-US" sz="1200" baseline="30000"/>
                <a:t>nd</a:t>
              </a:r>
              <a:r>
                <a:rPr lang="en-US" altLang="en-US" sz="1200"/>
                <a:t> Tv.Make it 45</a:t>
              </a:r>
              <a:r>
                <a:rPr lang="en-US" altLang="en-US" sz="1200" baseline="30000"/>
                <a:t>0</a:t>
              </a:r>
              <a:r>
                <a:rPr lang="en-US" altLang="en-US" sz="1200"/>
                <a:t> to xy as</a:t>
              </a:r>
            </a:p>
            <a:p>
              <a:pPr eaLnBrk="1" hangingPunct="1"/>
              <a:r>
                <a:rPr lang="en-US" altLang="en-US" sz="1200"/>
                <a:t>   shown  take apex near to xy, as it is nearer to Vp) &amp; project final Fv.</a:t>
              </a:r>
            </a:p>
          </p:txBody>
        </p:sp>
      </p:grpSp>
      <p:grpSp>
        <p:nvGrpSpPr>
          <p:cNvPr id="26743" name="Group 119"/>
          <p:cNvGrpSpPr>
            <a:grpSpLocks/>
          </p:cNvGrpSpPr>
          <p:nvPr/>
        </p:nvGrpSpPr>
        <p:grpSpPr bwMode="auto">
          <a:xfrm>
            <a:off x="19050" y="5867400"/>
            <a:ext cx="5924550" cy="962025"/>
            <a:chOff x="60" y="3696"/>
            <a:chExt cx="3732" cy="606"/>
          </a:xfrm>
        </p:grpSpPr>
        <p:sp>
          <p:nvSpPr>
            <p:cNvPr id="36940" name="AutoShape 120"/>
            <p:cNvSpPr>
              <a:spLocks noChangeArrowheads="1"/>
            </p:cNvSpPr>
            <p:nvPr/>
          </p:nvSpPr>
          <p:spPr bwMode="auto">
            <a:xfrm>
              <a:off x="60" y="3726"/>
              <a:ext cx="3696" cy="576"/>
            </a:xfrm>
            <a:prstGeom prst="wedgeRoundRectCallout">
              <a:avLst>
                <a:gd name="adj1" fmla="val 19074"/>
                <a:gd name="adj2" fmla="val -76912"/>
                <a:gd name="adj3" fmla="val 16667"/>
              </a:avLst>
            </a:prstGeom>
            <a:solidFill>
              <a:srgbClr val="CC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400">
                <a:latin typeface="Times New Roman" panose="02020603050405020304" pitchFamily="18" charset="0"/>
              </a:endParaRPr>
            </a:p>
          </p:txBody>
        </p:sp>
        <p:sp>
          <p:nvSpPr>
            <p:cNvPr id="36941" name="Text Box 121"/>
            <p:cNvSpPr txBox="1">
              <a:spLocks noChangeArrowheads="1"/>
            </p:cNvSpPr>
            <p:nvPr/>
          </p:nvSpPr>
          <p:spPr bwMode="auto">
            <a:xfrm>
              <a:off x="96" y="3696"/>
              <a:ext cx="3696" cy="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b="1" i="1">
                  <a:solidFill>
                    <a:schemeClr val="accent2"/>
                  </a:solidFill>
                  <a:latin typeface="Times New Roman" panose="02020603050405020304" pitchFamily="18" charset="0"/>
                </a:rPr>
                <a:t>      </a:t>
              </a:r>
              <a:r>
                <a:rPr lang="en-US" altLang="en-US" sz="1600" b="1" i="1">
                  <a:solidFill>
                    <a:schemeClr val="accent2"/>
                  </a:solidFill>
                  <a:latin typeface="Times New Roman" panose="02020603050405020304" pitchFamily="18" charset="0"/>
                </a:rPr>
                <a:t>For dark and dotted lines</a:t>
              </a:r>
            </a:p>
            <a:p>
              <a:pPr eaLnBrk="1" hangingPunct="1"/>
              <a:r>
                <a:rPr lang="en-US" altLang="en-US" sz="1300" b="1">
                  <a:solidFill>
                    <a:srgbClr val="FF0000"/>
                  </a:solidFill>
                  <a:latin typeface="Times New Roman" panose="02020603050405020304" pitchFamily="18" charset="0"/>
                </a:rPr>
                <a:t>1.Draw proper outline of new view DARK. 2. Decide direction of an observer.</a:t>
              </a:r>
            </a:p>
            <a:p>
              <a:pPr eaLnBrk="1" hangingPunct="1"/>
              <a:r>
                <a:rPr lang="en-US" altLang="en-US" sz="1300" b="1">
                  <a:solidFill>
                    <a:srgbClr val="FF0000"/>
                  </a:solidFill>
                  <a:latin typeface="Times New Roman" panose="02020603050405020304" pitchFamily="18" charset="0"/>
                </a:rPr>
                <a:t>3. Select nearest point to observer and draw all lines starting from it-dark.</a:t>
              </a:r>
            </a:p>
            <a:p>
              <a:pPr eaLnBrk="1" hangingPunct="1"/>
              <a:r>
                <a:rPr lang="en-US" altLang="en-US" sz="1300" b="1">
                  <a:solidFill>
                    <a:srgbClr val="FF0000"/>
                  </a:solidFill>
                  <a:latin typeface="Times New Roman" panose="02020603050405020304" pitchFamily="18" charset="0"/>
                </a:rPr>
                <a:t>4. Select farthest point to observer and draw all lines (remaining)from it- dotted.</a:t>
              </a:r>
            </a:p>
          </p:txBody>
        </p:sp>
      </p:grpSp>
    </p:spTree>
    <p:extLst>
      <p:ext uri="{BB962C8B-B14F-4D97-AF65-F5344CB8AC3E}">
        <p14:creationId xmlns:p14="http://schemas.microsoft.com/office/powerpoint/2010/main" val="130332666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lgn="ctr">
              <a:buNone/>
            </a:pPr>
            <a:r>
              <a:rPr lang="en-US" dirty="0"/>
              <a:t>Comparison between section views when the section plane is parallel and inclined to one of the Reference Planes</a:t>
            </a:r>
          </a:p>
        </p:txBody>
      </p:sp>
    </p:spTree>
    <p:extLst>
      <p:ext uri="{BB962C8B-B14F-4D97-AF65-F5344CB8AC3E}">
        <p14:creationId xmlns:p14="http://schemas.microsoft.com/office/powerpoint/2010/main" val="1276615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1211262"/>
            <a:ext cx="3962400" cy="5646738"/>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191000" y="987425"/>
            <a:ext cx="4953000" cy="5870575"/>
          </a:xfrm>
          <a:prstGeom prst="rect">
            <a:avLst/>
          </a:prstGeom>
          <a:noFill/>
          <a:ln w="9525">
            <a:noFill/>
            <a:miter lim="800000"/>
            <a:headEnd/>
            <a:tailEnd/>
          </a:ln>
        </p:spPr>
      </p:pic>
      <p:sp>
        <p:nvSpPr>
          <p:cNvPr id="4" name="TextBox 3"/>
          <p:cNvSpPr txBox="1"/>
          <p:nvPr/>
        </p:nvSpPr>
        <p:spPr>
          <a:xfrm>
            <a:off x="0" y="304800"/>
            <a:ext cx="396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Horizontal sectional plane</a:t>
            </a:r>
          </a:p>
        </p:txBody>
      </p:sp>
      <p:sp>
        <p:nvSpPr>
          <p:cNvPr id="5" name="TextBox 4"/>
          <p:cNvSpPr txBox="1"/>
          <p:nvPr/>
        </p:nvSpPr>
        <p:spPr>
          <a:xfrm>
            <a:off x="4267200" y="457200"/>
            <a:ext cx="4876800" cy="381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Inclined sectional plane</a:t>
            </a:r>
          </a:p>
        </p:txBody>
      </p:sp>
      <p:sp>
        <p:nvSpPr>
          <p:cNvPr id="6" name="Oval 5"/>
          <p:cNvSpPr/>
          <p:nvPr/>
        </p:nvSpPr>
        <p:spPr>
          <a:xfrm>
            <a:off x="7010400" y="25146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p:cNvCxnSpPr/>
          <p:nvPr/>
        </p:nvCxnSpPr>
        <p:spPr>
          <a:xfrm>
            <a:off x="7239000" y="2667000"/>
            <a:ext cx="0" cy="4114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7239000" y="2667000"/>
            <a:ext cx="4572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7650480" y="2682240"/>
            <a:ext cx="0" cy="29718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Oval 12"/>
          <p:cNvSpPr/>
          <p:nvPr/>
        </p:nvSpPr>
        <p:spPr>
          <a:xfrm>
            <a:off x="7086600" y="548640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9" name="Group 18"/>
          <p:cNvGrpSpPr/>
          <p:nvPr/>
        </p:nvGrpSpPr>
        <p:grpSpPr>
          <a:xfrm>
            <a:off x="1752600" y="2590800"/>
            <a:ext cx="710184" cy="3352800"/>
            <a:chOff x="1752600" y="2590800"/>
            <a:chExt cx="710184" cy="3352800"/>
          </a:xfrm>
        </p:grpSpPr>
        <p:cxnSp>
          <p:nvCxnSpPr>
            <p:cNvPr id="14" name="Straight Connector 13"/>
            <p:cNvCxnSpPr/>
            <p:nvPr/>
          </p:nvCxnSpPr>
          <p:spPr>
            <a:xfrm>
              <a:off x="2462784" y="2590800"/>
              <a:ext cx="0" cy="30480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p:nvPr/>
          </p:nvCxnSpPr>
          <p:spPr>
            <a:xfrm>
              <a:off x="2209800" y="2590800"/>
              <a:ext cx="0" cy="33528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1752600" y="2667000"/>
              <a:ext cx="0" cy="31242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13451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57200" y="838200"/>
            <a:ext cx="8229600" cy="477838"/>
          </a:xfrm>
        </p:spPr>
        <p:txBody>
          <a:bodyPr/>
          <a:lstStyle/>
          <a:p>
            <a:endParaRPr lang="en-US" altLang="en-US"/>
          </a:p>
        </p:txBody>
      </p:sp>
      <p:sp>
        <p:nvSpPr>
          <p:cNvPr id="50179" name="Content Placeholder 2"/>
          <p:cNvSpPr>
            <a:spLocks noGrp="1"/>
          </p:cNvSpPr>
          <p:nvPr>
            <p:ph idx="1"/>
          </p:nvPr>
        </p:nvSpPr>
        <p:spPr>
          <a:xfrm>
            <a:off x="457200" y="1447800"/>
            <a:ext cx="8229600" cy="1816100"/>
          </a:xfrm>
        </p:spPr>
        <p:txBody>
          <a:bodyPr/>
          <a:lstStyle/>
          <a:p>
            <a:endParaRPr lang="en-US" altLang="en-US"/>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6172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3505200" y="3810000"/>
            <a:ext cx="5867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1" u="none" strike="noStrike" kern="1200" cap="none" spc="0" normalizeH="0" baseline="0" noProof="0">
                <a:ln>
                  <a:noFill/>
                </a:ln>
                <a:solidFill>
                  <a:srgbClr val="3333FF"/>
                </a:solidFill>
                <a:effectLst/>
                <a:uLnTx/>
                <a:uFillTx/>
                <a:latin typeface="Times New Roman" panose="02020603050405020304" pitchFamily="18" charset="0"/>
                <a:ea typeface="+mn-ea"/>
                <a:cs typeface="Times New Roman" panose="02020603050405020304" pitchFamily="18" charset="0"/>
              </a:rPr>
              <a:t>Thank You for Patient Hearing</a:t>
            </a:r>
          </a:p>
        </p:txBody>
      </p:sp>
    </p:spTree>
    <p:extLst>
      <p:ext uri="{BB962C8B-B14F-4D97-AF65-F5344CB8AC3E}">
        <p14:creationId xmlns:p14="http://schemas.microsoft.com/office/powerpoint/2010/main" val="34193108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0" presetClass="path" presetSubtype="0" accel="50000" decel="50000" fill="hold" grpId="1" nodeType="withEffect">
                                  <p:stCondLst>
                                    <p:cond delay="0"/>
                                  </p:stCondLst>
                                  <p:childTnLst>
                                    <p:animMotion origin="layout" path="M -1.38889E-6 1.85185E-6 C 0.06511 -0.05139 0.13038 -0.10278 0.10365 -0.14514 C 0.07708 -0.1875 -0.11232 -0.20741 -0.15972 -0.25324 C -0.20712 -0.29908 -0.19444 -0.35972 -0.18177 -0.42037 " pathEditMode="relative" rAng="0" ptsTypes="aaaA">
                                      <p:cBhvr>
                                        <p:cTn id="9" dur="1000" fill="hold"/>
                                        <p:tgtEl>
                                          <p:spTgt spid="8"/>
                                        </p:tgtEl>
                                        <p:attrNameLst>
                                          <p:attrName>ppt_x</p:attrName>
                                          <p:attrName>ppt_y</p:attrName>
                                        </p:attrNameLst>
                                      </p:cBhvr>
                                      <p:rCtr x="-38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z="3600" b="1" dirty="0"/>
              <a:t>Theory of Sectioning</a:t>
            </a:r>
          </a:p>
        </p:txBody>
      </p:sp>
      <p:sp>
        <p:nvSpPr>
          <p:cNvPr id="3" name="Content Placeholder 2"/>
          <p:cNvSpPr>
            <a:spLocks noGrp="1"/>
          </p:cNvSpPr>
          <p:nvPr>
            <p:ph idx="1"/>
          </p:nvPr>
        </p:nvSpPr>
        <p:spPr>
          <a:xfrm>
            <a:off x="457200" y="1295400"/>
            <a:ext cx="8229600" cy="4525963"/>
          </a:xfrm>
        </p:spPr>
        <p:txBody>
          <a:bodyPr>
            <a:noAutofit/>
          </a:bodyPr>
          <a:lstStyle/>
          <a:p>
            <a:pPr>
              <a:spcAft>
                <a:spcPts val="1200"/>
              </a:spcAft>
              <a:defRPr/>
            </a:pPr>
            <a:r>
              <a:rPr lang="en-US" sz="2000" dirty="0">
                <a:solidFill>
                  <a:srgbClr val="0000FF"/>
                </a:solidFill>
              </a:rPr>
              <a:t>Whenever a section plane cuts a solid, it intersects (and or coincides with) the edges of the solids. </a:t>
            </a:r>
          </a:p>
          <a:p>
            <a:pPr>
              <a:spcAft>
                <a:spcPts val="1200"/>
              </a:spcAft>
              <a:defRPr/>
            </a:pPr>
            <a:r>
              <a:rPr lang="en-US" sz="2000" dirty="0">
                <a:solidFill>
                  <a:srgbClr val="C00000"/>
                </a:solidFill>
              </a:rPr>
              <a:t>The points at which the section plane intersects an edge of the solid is called the </a:t>
            </a:r>
            <a:r>
              <a:rPr lang="en-US" sz="2000" i="1" dirty="0">
                <a:solidFill>
                  <a:srgbClr val="C00000"/>
                </a:solidFill>
              </a:rPr>
              <a:t>points of intersection </a:t>
            </a:r>
            <a:r>
              <a:rPr lang="en-US" sz="2000" dirty="0">
                <a:solidFill>
                  <a:srgbClr val="C00000"/>
                </a:solidFill>
              </a:rPr>
              <a:t>(POIs). </a:t>
            </a:r>
          </a:p>
          <a:p>
            <a:pPr>
              <a:spcAft>
                <a:spcPts val="1200"/>
              </a:spcAft>
              <a:defRPr/>
            </a:pPr>
            <a:r>
              <a:rPr lang="en-US" sz="2000" dirty="0">
                <a:solidFill>
                  <a:srgbClr val="0000FF"/>
                </a:solidFill>
              </a:rPr>
              <a:t>POIs are located in one view and then projected in the desired view to draw the section.</a:t>
            </a:r>
          </a:p>
          <a:p>
            <a:pPr>
              <a:spcAft>
                <a:spcPts val="1200"/>
              </a:spcAft>
              <a:defRPr/>
            </a:pPr>
            <a:r>
              <a:rPr lang="en-US" sz="2000" dirty="0">
                <a:solidFill>
                  <a:srgbClr val="C00000"/>
                </a:solidFill>
              </a:rPr>
              <a:t>In case of the solids having a curved surface, viz., cylinder, cone and sphere, POIs are located between the cutting plane and the lateral lines.</a:t>
            </a:r>
          </a:p>
        </p:txBody>
      </p:sp>
      <p:sp>
        <p:nvSpPr>
          <p:cNvPr id="4" name="Slide Number Placeholder 3"/>
          <p:cNvSpPr>
            <a:spLocks noGrp="1"/>
          </p:cNvSpPr>
          <p:nvPr>
            <p:ph type="sldNum" sz="quarter" idx="12"/>
          </p:nvPr>
        </p:nvSpPr>
        <p:spPr/>
        <p:txBody>
          <a:bodyPr/>
          <a:lstStyle/>
          <a:p>
            <a:pPr>
              <a:defRPr/>
            </a:pPr>
            <a:fld id="{2591E236-FDEC-42C4-A1E5-5E5395E5FB41}" type="slidenum">
              <a:rPr lang="en-US" altLang="en-US" smtClean="0"/>
              <a:pPr>
                <a:defRPr/>
              </a:pPr>
              <a:t>4</a:t>
            </a:fld>
            <a:endParaRPr lang="en-US" alt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3704" b="11482"/>
          <a:stretch/>
        </p:blipFill>
        <p:spPr>
          <a:xfrm>
            <a:off x="1257300" y="4798060"/>
            <a:ext cx="6629400" cy="2044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784217" y="175642"/>
            <a:ext cx="7772400" cy="758825"/>
          </a:xfrm>
        </p:spPr>
        <p:txBody>
          <a:bodyPr/>
          <a:lstStyle/>
          <a:p>
            <a:r>
              <a:rPr lang="en-US" altLang="en-US" sz="2800" b="1" dirty="0"/>
              <a:t>Cutting Plane and their Representation</a:t>
            </a:r>
          </a:p>
        </p:txBody>
      </p:sp>
      <p:sp>
        <p:nvSpPr>
          <p:cNvPr id="6" name="Rectangle 5"/>
          <p:cNvSpPr>
            <a:spLocks noChangeArrowheads="1"/>
          </p:cNvSpPr>
          <p:nvPr/>
        </p:nvSpPr>
        <p:spPr bwMode="auto">
          <a:xfrm>
            <a:off x="304800" y="1127125"/>
            <a:ext cx="8382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pPr>
            <a:r>
              <a:rPr lang="en-US" altLang="en-US" sz="2000" b="1" dirty="0">
                <a:latin typeface="Garamond" panose="02020404030301010803" pitchFamily="18" charset="0"/>
              </a:rPr>
              <a:t>A cutting plane is represented by a cutting plane line or section plane line</a:t>
            </a:r>
          </a:p>
          <a:p>
            <a:pPr algn="just">
              <a:spcBef>
                <a:spcPct val="50000"/>
              </a:spcBef>
            </a:pPr>
            <a:r>
              <a:rPr lang="en-US" altLang="en-US" sz="2000" b="1" dirty="0">
                <a:latin typeface="Garamond" panose="02020404030301010803" pitchFamily="18" charset="0"/>
              </a:rPr>
              <a:t>The cutting plane line indicates the line view of the cutting plane. </a:t>
            </a:r>
          </a:p>
          <a:p>
            <a:pPr algn="just">
              <a:spcBef>
                <a:spcPct val="50000"/>
              </a:spcBef>
            </a:pPr>
            <a:r>
              <a:rPr lang="en-US" altLang="en-US" sz="2000" b="1" dirty="0">
                <a:latin typeface="Garamond" panose="02020404030301010803" pitchFamily="18" charset="0"/>
              </a:rPr>
              <a:t>The two ends of the cutting plane line are made </a:t>
            </a:r>
            <a:r>
              <a:rPr lang="en-US" altLang="en-US" sz="2000" b="1" dirty="0">
                <a:solidFill>
                  <a:srgbClr val="FF0000"/>
                </a:solidFill>
                <a:latin typeface="Garamond" panose="02020404030301010803" pitchFamily="18" charset="0"/>
              </a:rPr>
              <a:t>slightly thicker and provided with arrows</a:t>
            </a:r>
            <a:r>
              <a:rPr lang="en-US" altLang="en-US" sz="2000" b="1" dirty="0">
                <a:latin typeface="Garamond" panose="02020404030301010803" pitchFamily="18" charset="0"/>
              </a:rPr>
              <a:t>. </a:t>
            </a:r>
          </a:p>
          <a:p>
            <a:pPr algn="just">
              <a:spcBef>
                <a:spcPct val="50000"/>
              </a:spcBef>
            </a:pPr>
            <a:r>
              <a:rPr lang="en-US" altLang="en-US" sz="2000" b="1" dirty="0">
                <a:latin typeface="Garamond" panose="02020404030301010803" pitchFamily="18" charset="0"/>
              </a:rPr>
              <a:t>The direction of the arrow indicates the direction of viewing of the object. </a:t>
            </a:r>
          </a:p>
        </p:txBody>
      </p:sp>
      <p:grpSp>
        <p:nvGrpSpPr>
          <p:cNvPr id="20486" name="Group 6"/>
          <p:cNvGrpSpPr>
            <a:grpSpLocks/>
          </p:cNvGrpSpPr>
          <p:nvPr/>
        </p:nvGrpSpPr>
        <p:grpSpPr bwMode="auto">
          <a:xfrm>
            <a:off x="1067637" y="4148300"/>
            <a:ext cx="3048000" cy="2141538"/>
            <a:chOff x="1872" y="3156"/>
            <a:chExt cx="1560" cy="1056"/>
          </a:xfrm>
        </p:grpSpPr>
        <p:grpSp>
          <p:nvGrpSpPr>
            <p:cNvPr id="20487" name="Group 7"/>
            <p:cNvGrpSpPr>
              <a:grpSpLocks/>
            </p:cNvGrpSpPr>
            <p:nvPr/>
          </p:nvGrpSpPr>
          <p:grpSpPr bwMode="auto">
            <a:xfrm>
              <a:off x="1872" y="3156"/>
              <a:ext cx="1560" cy="1056"/>
              <a:chOff x="1950" y="3120"/>
              <a:chExt cx="1560" cy="1056"/>
            </a:xfrm>
          </p:grpSpPr>
          <p:sp>
            <p:nvSpPr>
              <p:cNvPr id="20489" name="Oval 8"/>
              <p:cNvSpPr>
                <a:spLocks noChangeArrowheads="1"/>
              </p:cNvSpPr>
              <p:nvPr/>
            </p:nvSpPr>
            <p:spPr bwMode="auto">
              <a:xfrm>
                <a:off x="2496" y="3840"/>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0490" name="Line 9"/>
              <p:cNvSpPr>
                <a:spLocks noChangeShapeType="1"/>
              </p:cNvSpPr>
              <p:nvPr/>
            </p:nvSpPr>
            <p:spPr bwMode="auto">
              <a:xfrm>
                <a:off x="2352" y="3792"/>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1" name="AutoShape 10"/>
              <p:cNvSpPr>
                <a:spLocks noChangeArrowheads="1"/>
              </p:cNvSpPr>
              <p:nvPr/>
            </p:nvSpPr>
            <p:spPr bwMode="auto">
              <a:xfrm>
                <a:off x="2490" y="3408"/>
                <a:ext cx="336" cy="384"/>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0492" name="Line 11"/>
              <p:cNvSpPr>
                <a:spLocks noChangeShapeType="1"/>
              </p:cNvSpPr>
              <p:nvPr/>
            </p:nvSpPr>
            <p:spPr bwMode="auto">
              <a:xfrm flipV="1">
                <a:off x="2448" y="3216"/>
                <a:ext cx="816" cy="528"/>
              </a:xfrm>
              <a:prstGeom prst="line">
                <a:avLst/>
              </a:prstGeom>
              <a:noFill/>
              <a:ln w="19050">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3" name="Line 12"/>
              <p:cNvSpPr>
                <a:spLocks noChangeShapeType="1"/>
              </p:cNvSpPr>
              <p:nvPr/>
            </p:nvSpPr>
            <p:spPr bwMode="auto">
              <a:xfrm flipV="1">
                <a:off x="2664" y="3216"/>
                <a:ext cx="0"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 name="Text Box 13"/>
              <p:cNvSpPr txBox="1">
                <a:spLocks noChangeArrowheads="1"/>
              </p:cNvSpPr>
              <p:nvPr/>
            </p:nvSpPr>
            <p:spPr bwMode="auto">
              <a:xfrm>
                <a:off x="2406" y="3120"/>
                <a:ext cx="55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a:effectLst>
                      <a:outerShdw blurRad="38100" dist="38100" dir="2700000" algn="tl">
                        <a:srgbClr val="C0C0C0"/>
                      </a:outerShdw>
                    </a:effectLst>
                    <a:latin typeface="Times New Roman" panose="02020603050405020304" pitchFamily="18" charset="0"/>
                  </a:rPr>
                  <a:t>OBSERVER</a:t>
                </a:r>
              </a:p>
            </p:txBody>
          </p:sp>
          <p:sp>
            <p:nvSpPr>
              <p:cNvPr id="20495" name="Line 14"/>
              <p:cNvSpPr>
                <a:spLocks noChangeShapeType="1"/>
              </p:cNvSpPr>
              <p:nvPr/>
            </p:nvSpPr>
            <p:spPr bwMode="auto">
              <a:xfrm>
                <a:off x="2448" y="3408"/>
                <a:ext cx="14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 name="Text Box 15"/>
              <p:cNvSpPr txBox="1">
                <a:spLocks noChangeArrowheads="1"/>
              </p:cNvSpPr>
              <p:nvPr/>
            </p:nvSpPr>
            <p:spPr bwMode="auto">
              <a:xfrm>
                <a:off x="1950" y="3256"/>
                <a:ext cx="58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dirty="0">
                    <a:effectLst>
                      <a:outerShdw blurRad="38100" dist="38100" dir="2700000" algn="tl">
                        <a:srgbClr val="C0C0C0"/>
                      </a:outerShdw>
                    </a:effectLst>
                    <a:latin typeface="Times New Roman" panose="02020603050405020304" pitchFamily="18" charset="0"/>
                  </a:rPr>
                  <a:t>ASSUME </a:t>
                </a:r>
              </a:p>
              <a:p>
                <a:pPr eaLnBrk="1" hangingPunct="1">
                  <a:defRPr/>
                </a:pPr>
                <a:r>
                  <a:rPr lang="en-US" sz="1000" dirty="0">
                    <a:effectLst>
                      <a:outerShdw blurRad="38100" dist="38100" dir="2700000" algn="tl">
                        <a:srgbClr val="C0C0C0"/>
                      </a:outerShdw>
                    </a:effectLst>
                    <a:latin typeface="Times New Roman" panose="02020603050405020304" pitchFamily="18" charset="0"/>
                  </a:rPr>
                  <a:t>UPPER PART</a:t>
                </a:r>
              </a:p>
              <a:p>
                <a:pPr eaLnBrk="1" hangingPunct="1">
                  <a:defRPr/>
                </a:pPr>
                <a:r>
                  <a:rPr lang="en-US" sz="1000" dirty="0">
                    <a:effectLst>
                      <a:outerShdw blurRad="38100" dist="38100" dir="2700000" algn="tl">
                        <a:srgbClr val="C0C0C0"/>
                      </a:outerShdw>
                    </a:effectLst>
                    <a:latin typeface="Times New Roman" panose="02020603050405020304" pitchFamily="18" charset="0"/>
                  </a:rPr>
                  <a:t>REMOVED </a:t>
                </a:r>
              </a:p>
            </p:txBody>
          </p:sp>
          <p:sp>
            <p:nvSpPr>
              <p:cNvPr id="25" name="Text Box 16"/>
              <p:cNvSpPr txBox="1">
                <a:spLocks noChangeArrowheads="1"/>
              </p:cNvSpPr>
              <p:nvPr/>
            </p:nvSpPr>
            <p:spPr bwMode="auto">
              <a:xfrm rot="19563713">
                <a:off x="2818" y="3268"/>
                <a:ext cx="6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sz="900">
                    <a:effectLst>
                      <a:outerShdw blurRad="38100" dist="38100" dir="2700000" algn="tl">
                        <a:srgbClr val="C0C0C0"/>
                      </a:outerShdw>
                    </a:effectLst>
                    <a:latin typeface="Times New Roman" panose="02020603050405020304" pitchFamily="18" charset="0"/>
                  </a:rPr>
                  <a:t>SECTON PLANE </a:t>
                </a:r>
              </a:p>
              <a:p>
                <a:pPr algn="ctr" eaLnBrk="1" hangingPunct="1">
                  <a:defRPr/>
                </a:pPr>
                <a:r>
                  <a:rPr lang="en-US" sz="900">
                    <a:effectLst>
                      <a:outerShdw blurRad="38100" dist="38100" dir="2700000" algn="tl">
                        <a:srgbClr val="C0C0C0"/>
                      </a:outerShdw>
                    </a:effectLst>
                    <a:latin typeface="Times New Roman" panose="02020603050405020304" pitchFamily="18" charset="0"/>
                  </a:rPr>
                  <a:t>IN FV.</a:t>
                </a:r>
              </a:p>
            </p:txBody>
          </p:sp>
        </p:grpSp>
        <p:sp>
          <p:nvSpPr>
            <p:cNvPr id="20488" name="Line 17"/>
            <p:cNvSpPr>
              <a:spLocks noChangeShapeType="1"/>
            </p:cNvSpPr>
            <p:nvPr/>
          </p:nvSpPr>
          <p:spPr bwMode="auto">
            <a:xfrm>
              <a:off x="2580" y="3408"/>
              <a:ext cx="0" cy="432"/>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5</a:t>
            </a:fld>
            <a:endParaRPr lang="en-US" altLang="en-US"/>
          </a:p>
        </p:txBody>
      </p:sp>
      <p:sp>
        <p:nvSpPr>
          <p:cNvPr id="2" name="Cloud Callout 1"/>
          <p:cNvSpPr/>
          <p:nvPr/>
        </p:nvSpPr>
        <p:spPr>
          <a:xfrm rot="10158829">
            <a:off x="5638700" y="4246952"/>
            <a:ext cx="3498656" cy="2521895"/>
          </a:xfrm>
          <a:prstGeom prst="cloudCallout">
            <a:avLst>
              <a:gd name="adj1" fmla="val -4804"/>
              <a:gd name="adj2" fmla="val 1207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p:nvPr/>
        </p:nvPicPr>
        <p:blipFill rotWithShape="1">
          <a:blip r:embed="rId2"/>
          <a:srcRect l="60577" t="29060" r="19711" b="47009"/>
          <a:stretch/>
        </p:blipFill>
        <p:spPr bwMode="auto">
          <a:xfrm>
            <a:off x="6423018" y="4801307"/>
            <a:ext cx="1905000" cy="1488531"/>
          </a:xfrm>
          <a:prstGeom prst="rect">
            <a:avLst/>
          </a:prstGeom>
          <a:solidFill>
            <a:schemeClr val="bg1"/>
          </a:solidFill>
          <a:ln>
            <a:noFill/>
          </a:ln>
          <a:effectLst>
            <a:softEdge rad="112500"/>
          </a:effectLst>
          <a:extLst>
            <a:ext uri="{53640926-AAD7-44D8-BBD7-CCE9431645EC}">
              <a14:shadowObscured xmlns:a14="http://schemas.microsoft.com/office/drawing/2010/main"/>
            </a:ext>
          </a:extLst>
        </p:spPr>
      </p:pic>
      <p:sp>
        <p:nvSpPr>
          <p:cNvPr id="20" name="Oval 239" descr="Light vertical"/>
          <p:cNvSpPr>
            <a:spLocks noChangeArrowheads="1"/>
          </p:cNvSpPr>
          <p:nvPr/>
        </p:nvSpPr>
        <p:spPr bwMode="auto">
          <a:xfrm>
            <a:off x="2231257" y="5802278"/>
            <a:ext cx="375035" cy="293722"/>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Times"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solidFill>
                <a:srgbClr val="000000"/>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B31E487-8B02-4ED0-A6CA-A4ACE51F2EA4}"/>
                  </a:ext>
                </a:extLst>
              </p14:cNvPr>
              <p14:cNvContentPartPr/>
              <p14:nvPr/>
            </p14:nvContentPartPr>
            <p14:xfrm>
              <a:off x="565200" y="2914560"/>
              <a:ext cx="7956720" cy="76680"/>
            </p14:xfrm>
          </p:contentPart>
        </mc:Choice>
        <mc:Fallback xmlns="">
          <p:pic>
            <p:nvPicPr>
              <p:cNvPr id="4" name="Ink 3">
                <a:extLst>
                  <a:ext uri="{FF2B5EF4-FFF2-40B4-BE49-F238E27FC236}">
                    <a16:creationId xmlns:a16="http://schemas.microsoft.com/office/drawing/2014/main" id="{9B31E487-8B02-4ED0-A6CA-A4ACE51F2EA4}"/>
                  </a:ext>
                </a:extLst>
              </p:cNvPr>
              <p:cNvPicPr/>
              <p:nvPr/>
            </p:nvPicPr>
            <p:blipFill>
              <a:blip r:embed="rId5"/>
              <a:stretch>
                <a:fillRect/>
              </a:stretch>
            </p:blipFill>
            <p:spPr>
              <a:xfrm>
                <a:off x="549360" y="2851200"/>
                <a:ext cx="7988040" cy="203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blinds(horizontal)">
                                      <p:cBhvr>
                                        <p:cTn id="10" dur="500"/>
                                        <p:tgtEl>
                                          <p:spTgt spid="6">
                                            <p:txEl>
                                              <p:pRg st="3" end="3"/>
                                            </p:txEl>
                                          </p:spTgt>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228600" y="133350"/>
            <a:ext cx="4648200" cy="1371600"/>
          </a:xfrm>
          <a:prstGeom prst="wedgeRectCallout">
            <a:avLst>
              <a:gd name="adj1" fmla="val 56556"/>
              <a:gd name="adj2" fmla="val -19676"/>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endParaRPr lang="en-US" sz="1400">
              <a:effectLst>
                <a:outerShdw blurRad="38100" dist="38100" dir="2700000" algn="tl">
                  <a:srgbClr val="FFFFFF"/>
                </a:outerShdw>
              </a:effectLst>
              <a:latin typeface="Times New Roman" panose="02020603050405020304" pitchFamily="18" charset="0"/>
            </a:endParaRPr>
          </a:p>
        </p:txBody>
      </p:sp>
      <p:sp>
        <p:nvSpPr>
          <p:cNvPr id="386051" name="Text Box 3"/>
          <p:cNvSpPr txBox="1">
            <a:spLocks noChangeArrowheads="1"/>
          </p:cNvSpPr>
          <p:nvPr/>
        </p:nvSpPr>
        <p:spPr bwMode="auto">
          <a:xfrm>
            <a:off x="280988" y="179388"/>
            <a:ext cx="454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en-US" b="1" dirty="0">
                <a:solidFill>
                  <a:srgbClr val="0000FF"/>
                </a:solidFill>
                <a:latin typeface="Times New Roman" panose="02020603050405020304" pitchFamily="18" charset="0"/>
                <a:cs typeface="Times New Roman" panose="02020603050405020304" pitchFamily="18" charset="0"/>
              </a:rPr>
              <a:t>SECTIONING A SOLID</a:t>
            </a:r>
          </a:p>
          <a:p>
            <a:pPr algn="ctr" eaLnBrk="1" hangingPunct="1">
              <a:defRPr/>
            </a:pPr>
            <a:r>
              <a:rPr lang="en-US" dirty="0">
                <a:latin typeface="Times New Roman" panose="02020603050405020304" pitchFamily="18" charset="0"/>
                <a:cs typeface="Times New Roman" panose="02020603050405020304" pitchFamily="18" charset="0"/>
              </a:rPr>
              <a:t>An object ( here a solid ) is cut by </a:t>
            </a:r>
          </a:p>
          <a:p>
            <a:pPr algn="ctr" eaLnBrk="1" hangingPunct="1">
              <a:defRPr/>
            </a:pPr>
            <a:r>
              <a:rPr lang="en-US" dirty="0">
                <a:latin typeface="Times New Roman" panose="02020603050405020304" pitchFamily="18" charset="0"/>
                <a:cs typeface="Times New Roman" panose="02020603050405020304" pitchFamily="18" charset="0"/>
              </a:rPr>
              <a:t>some imaginary cutting plane</a:t>
            </a:r>
          </a:p>
          <a:p>
            <a:pPr algn="ctr" eaLnBrk="1" hangingPunct="1">
              <a:defRPr/>
            </a:pPr>
            <a:r>
              <a:rPr lang="en-US" dirty="0">
                <a:latin typeface="Times New Roman" panose="02020603050405020304" pitchFamily="18" charset="0"/>
                <a:cs typeface="Times New Roman" panose="02020603050405020304" pitchFamily="18" charset="0"/>
              </a:rPr>
              <a:t> to understand internal details of that object.</a:t>
            </a:r>
          </a:p>
        </p:txBody>
      </p:sp>
      <p:sp>
        <p:nvSpPr>
          <p:cNvPr id="386052" name="Text Box 4"/>
          <p:cNvSpPr txBox="1">
            <a:spLocks noChangeArrowheads="1"/>
          </p:cNvSpPr>
          <p:nvPr/>
        </p:nvSpPr>
        <p:spPr bwMode="auto">
          <a:xfrm>
            <a:off x="5717381" y="475330"/>
            <a:ext cx="328612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defRPr/>
            </a:pPr>
            <a:r>
              <a:rPr lang="en-US" dirty="0">
                <a:latin typeface="Times New Roman" panose="02020603050405020304" pitchFamily="18" charset="0"/>
              </a:rPr>
              <a:t>The action of cutting is called</a:t>
            </a:r>
          </a:p>
          <a:p>
            <a:pPr algn="ctr" eaLnBrk="1" hangingPunct="1">
              <a:defRPr/>
            </a:pPr>
            <a:r>
              <a:rPr lang="en-US" dirty="0">
                <a:latin typeface="Times New Roman" panose="02020603050405020304" pitchFamily="18" charset="0"/>
              </a:rPr>
              <a:t> </a:t>
            </a:r>
            <a:r>
              <a:rPr lang="en-US" dirty="0">
                <a:solidFill>
                  <a:schemeClr val="accent2"/>
                </a:solidFill>
                <a:latin typeface="Times New Roman" panose="02020603050405020304" pitchFamily="18" charset="0"/>
              </a:rPr>
              <a:t>SECTIONING</a:t>
            </a:r>
            <a:r>
              <a:rPr lang="en-US" dirty="0">
                <a:latin typeface="Times New Roman" panose="02020603050405020304" pitchFamily="18" charset="0"/>
              </a:rPr>
              <a:t> a solid</a:t>
            </a:r>
          </a:p>
          <a:p>
            <a:pPr algn="ctr" eaLnBrk="1" hangingPunct="1">
              <a:defRPr/>
            </a:pPr>
            <a:r>
              <a:rPr lang="en-US" dirty="0">
                <a:latin typeface="Times New Roman" panose="02020603050405020304" pitchFamily="18" charset="0"/>
              </a:rPr>
              <a:t>&amp;</a:t>
            </a:r>
          </a:p>
          <a:p>
            <a:pPr algn="ctr" eaLnBrk="1" hangingPunct="1">
              <a:defRPr/>
            </a:pPr>
            <a:r>
              <a:rPr lang="en-US" dirty="0">
                <a:latin typeface="Times New Roman" panose="02020603050405020304" pitchFamily="18" charset="0"/>
              </a:rPr>
              <a:t>The plane of cutting is called</a:t>
            </a:r>
          </a:p>
          <a:p>
            <a:pPr algn="ctr" eaLnBrk="1" hangingPunct="1">
              <a:defRPr/>
            </a:pPr>
            <a:r>
              <a:rPr lang="en-US" dirty="0">
                <a:latin typeface="Times New Roman" panose="02020603050405020304" pitchFamily="18" charset="0"/>
              </a:rPr>
              <a:t> </a:t>
            </a:r>
            <a:r>
              <a:rPr lang="en-US" dirty="0">
                <a:solidFill>
                  <a:srgbClr val="CC0000"/>
                </a:solidFill>
                <a:latin typeface="Times New Roman" panose="02020603050405020304" pitchFamily="18" charset="0"/>
              </a:rPr>
              <a:t>SECTION PLANE.</a:t>
            </a:r>
          </a:p>
        </p:txBody>
      </p:sp>
      <p:sp>
        <p:nvSpPr>
          <p:cNvPr id="386053" name="Text Box 5"/>
          <p:cNvSpPr txBox="1">
            <a:spLocks noChangeArrowheads="1"/>
          </p:cNvSpPr>
          <p:nvPr/>
        </p:nvSpPr>
        <p:spPr bwMode="auto">
          <a:xfrm>
            <a:off x="109538" y="1701800"/>
            <a:ext cx="5668668" cy="501675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u="sng" dirty="0">
                <a:solidFill>
                  <a:schemeClr val="accent2"/>
                </a:solidFill>
                <a:latin typeface="Tahoma" panose="020B0604030504040204" pitchFamily="34" charset="0"/>
              </a:rPr>
              <a:t>Two cutting actions/section planes are recommended</a:t>
            </a:r>
            <a:r>
              <a:rPr lang="en-US" dirty="0">
                <a:latin typeface="Tahoma" panose="020B0604030504040204" pitchFamily="34" charset="0"/>
              </a:rPr>
              <a:t>.</a:t>
            </a:r>
          </a:p>
          <a:p>
            <a:pPr eaLnBrk="1" hangingPunct="1">
              <a:defRPr/>
            </a:pPr>
            <a:endParaRPr lang="en-US" dirty="0">
              <a:latin typeface="Tahoma" panose="020B0604030504040204" pitchFamily="34" charset="0"/>
            </a:endParaRPr>
          </a:p>
          <a:p>
            <a:pPr eaLnBrk="1" hangingPunct="1">
              <a:defRPr/>
            </a:pPr>
            <a:endParaRPr lang="en-US" sz="1400" dirty="0">
              <a:latin typeface="Times New Roman" panose="02020603050405020304" pitchFamily="18" charset="0"/>
            </a:endParaRPr>
          </a:p>
          <a:p>
            <a:pPr eaLnBrk="1" hangingPunct="1">
              <a:defRPr/>
            </a:pPr>
            <a:r>
              <a:rPr lang="en-US" dirty="0">
                <a:latin typeface="Times New Roman" panose="02020603050405020304" pitchFamily="18" charset="0"/>
              </a:rPr>
              <a:t>A)  Section Plane perpendicular to VP and inclined to HP.</a:t>
            </a:r>
          </a:p>
          <a:p>
            <a:pPr eaLnBrk="1" hangingPunct="1">
              <a:defRPr/>
            </a:pPr>
            <a:r>
              <a:rPr lang="en-US" dirty="0">
                <a:latin typeface="Times New Roman" panose="02020603050405020304" pitchFamily="18" charset="0"/>
              </a:rPr>
              <a:t>      (Auxiliary Inclined Plane i.e. AIP)</a:t>
            </a:r>
          </a:p>
          <a:p>
            <a:pPr eaLnBrk="1" hangingPunct="1">
              <a:defRPr/>
            </a:pPr>
            <a:r>
              <a:rPr lang="en-US" dirty="0">
                <a:latin typeface="Times New Roman" panose="02020603050405020304" pitchFamily="18" charset="0"/>
              </a:rPr>
              <a:t>      </a:t>
            </a:r>
            <a:r>
              <a:rPr lang="en-US" dirty="0">
                <a:solidFill>
                  <a:srgbClr val="FF0066"/>
                </a:solidFill>
                <a:latin typeface="Tahoma" panose="020B0604030504040204" pitchFamily="34" charset="0"/>
              </a:rPr>
              <a:t>NOTE:- This section plane appears </a:t>
            </a:r>
          </a:p>
          <a:p>
            <a:pPr eaLnBrk="1" hangingPunct="1">
              <a:defRPr/>
            </a:pPr>
            <a:r>
              <a:rPr lang="en-US" dirty="0">
                <a:solidFill>
                  <a:srgbClr val="FF0066"/>
                </a:solidFill>
                <a:latin typeface="Tahoma" panose="020B0604030504040204" pitchFamily="34" charset="0"/>
              </a:rPr>
              <a:t>                  as a straight line in FV.</a:t>
            </a:r>
          </a:p>
          <a:p>
            <a:pPr eaLnBrk="1" hangingPunct="1">
              <a:defRPr/>
            </a:pPr>
            <a:r>
              <a:rPr lang="en-US" dirty="0">
                <a:latin typeface="Times New Roman" panose="02020603050405020304" pitchFamily="18" charset="0"/>
              </a:rPr>
              <a:t> </a:t>
            </a:r>
          </a:p>
          <a:p>
            <a:pPr eaLnBrk="1" hangingPunct="1">
              <a:defRPr/>
            </a:pPr>
            <a:r>
              <a:rPr lang="en-US" dirty="0">
                <a:latin typeface="Times New Roman" panose="02020603050405020304" pitchFamily="18" charset="0"/>
              </a:rPr>
              <a:t>B)  Section Plane perpendicular to HP and inclined to VP.</a:t>
            </a:r>
          </a:p>
          <a:p>
            <a:pPr eaLnBrk="1" hangingPunct="1">
              <a:defRPr/>
            </a:pPr>
            <a:r>
              <a:rPr lang="en-US" dirty="0">
                <a:latin typeface="Times New Roman" panose="02020603050405020304" pitchFamily="18" charset="0"/>
              </a:rPr>
              <a:t>      (Auxiliary Vertical Plane i.e. AVP)</a:t>
            </a:r>
          </a:p>
          <a:p>
            <a:pPr eaLnBrk="1" hangingPunct="1">
              <a:defRPr/>
            </a:pPr>
            <a:r>
              <a:rPr lang="en-US" dirty="0">
                <a:latin typeface="Times New Roman" panose="02020603050405020304" pitchFamily="18" charset="0"/>
              </a:rPr>
              <a:t>      </a:t>
            </a:r>
            <a:r>
              <a:rPr lang="en-US" dirty="0">
                <a:solidFill>
                  <a:srgbClr val="FF0066"/>
                </a:solidFill>
                <a:latin typeface="Tahoma" panose="020B0604030504040204" pitchFamily="34" charset="0"/>
              </a:rPr>
              <a:t>NOTE:- This section plane appears </a:t>
            </a:r>
          </a:p>
          <a:p>
            <a:pPr eaLnBrk="1" hangingPunct="1">
              <a:defRPr/>
            </a:pPr>
            <a:r>
              <a:rPr lang="en-US" dirty="0">
                <a:solidFill>
                  <a:srgbClr val="FF0066"/>
                </a:solidFill>
                <a:latin typeface="Tahoma" panose="020B0604030504040204" pitchFamily="34" charset="0"/>
              </a:rPr>
              <a:t>                  as a straight line in TV.</a:t>
            </a:r>
          </a:p>
          <a:p>
            <a:pPr eaLnBrk="1" hangingPunct="1">
              <a:defRPr/>
            </a:pPr>
            <a:r>
              <a:rPr lang="en-US" dirty="0">
                <a:solidFill>
                  <a:schemeClr val="accent2"/>
                </a:solidFill>
                <a:latin typeface="Tahoma" panose="020B0604030504040204" pitchFamily="34" charset="0"/>
              </a:rPr>
              <a:t>Remember:-</a:t>
            </a:r>
          </a:p>
          <a:p>
            <a:pPr eaLnBrk="1" hangingPunct="1">
              <a:defRPr/>
            </a:pPr>
            <a:r>
              <a:rPr lang="en-US" dirty="0">
                <a:solidFill>
                  <a:srgbClr val="FF0066"/>
                </a:solidFill>
                <a:latin typeface="Tahoma" panose="020B0604030504040204" pitchFamily="34" charset="0"/>
              </a:rPr>
              <a:t>1. After launching a section plane </a:t>
            </a:r>
          </a:p>
          <a:p>
            <a:pPr eaLnBrk="1" hangingPunct="1">
              <a:defRPr/>
            </a:pPr>
            <a:r>
              <a:rPr lang="en-US" dirty="0">
                <a:solidFill>
                  <a:srgbClr val="FF0066"/>
                </a:solidFill>
                <a:latin typeface="Tahoma" panose="020B0604030504040204" pitchFamily="34" charset="0"/>
              </a:rPr>
              <a:t>    (either in FV or TV), the part towards observer</a:t>
            </a:r>
          </a:p>
          <a:p>
            <a:pPr eaLnBrk="1" hangingPunct="1">
              <a:defRPr/>
            </a:pPr>
            <a:r>
              <a:rPr lang="en-US" dirty="0">
                <a:solidFill>
                  <a:srgbClr val="FF0066"/>
                </a:solidFill>
                <a:latin typeface="Tahoma" panose="020B0604030504040204" pitchFamily="34" charset="0"/>
              </a:rPr>
              <a:t>    is assumed to be removed.</a:t>
            </a:r>
          </a:p>
          <a:p>
            <a:pPr eaLnBrk="1" hangingPunct="1">
              <a:defRPr/>
            </a:pPr>
            <a:r>
              <a:rPr lang="en-US" dirty="0">
                <a:solidFill>
                  <a:srgbClr val="FF0066"/>
                </a:solidFill>
                <a:latin typeface="Tahoma" panose="020B0604030504040204" pitchFamily="34" charset="0"/>
              </a:rPr>
              <a:t>2. As far as possible, the smaller part is </a:t>
            </a:r>
          </a:p>
          <a:p>
            <a:pPr eaLnBrk="1" hangingPunct="1">
              <a:defRPr/>
            </a:pPr>
            <a:r>
              <a:rPr lang="en-US" dirty="0">
                <a:solidFill>
                  <a:srgbClr val="FF0066"/>
                </a:solidFill>
                <a:latin typeface="Tahoma" panose="020B0604030504040204" pitchFamily="34" charset="0"/>
              </a:rPr>
              <a:t>    assumed to be removed. </a:t>
            </a:r>
            <a:endParaRPr lang="en-US" dirty="0">
              <a:solidFill>
                <a:srgbClr val="FF0066"/>
              </a:solidFill>
              <a:latin typeface="Times New Roman" panose="02020603050405020304" pitchFamily="18" charset="0"/>
            </a:endParaRPr>
          </a:p>
        </p:txBody>
      </p:sp>
      <p:grpSp>
        <p:nvGrpSpPr>
          <p:cNvPr id="21510" name="Group 6"/>
          <p:cNvGrpSpPr>
            <a:grpSpLocks/>
          </p:cNvGrpSpPr>
          <p:nvPr/>
        </p:nvGrpSpPr>
        <p:grpSpPr bwMode="auto">
          <a:xfrm>
            <a:off x="6362700" y="2286000"/>
            <a:ext cx="2476500" cy="1676400"/>
            <a:chOff x="1872" y="3156"/>
            <a:chExt cx="1560" cy="1056"/>
          </a:xfrm>
        </p:grpSpPr>
        <p:grpSp>
          <p:nvGrpSpPr>
            <p:cNvPr id="21532" name="Group 7"/>
            <p:cNvGrpSpPr>
              <a:grpSpLocks/>
            </p:cNvGrpSpPr>
            <p:nvPr/>
          </p:nvGrpSpPr>
          <p:grpSpPr bwMode="auto">
            <a:xfrm>
              <a:off x="1872" y="3156"/>
              <a:ext cx="1560" cy="1056"/>
              <a:chOff x="1950" y="3120"/>
              <a:chExt cx="1560" cy="1056"/>
            </a:xfrm>
          </p:grpSpPr>
          <p:sp>
            <p:nvSpPr>
              <p:cNvPr id="21534" name="Oval 8"/>
              <p:cNvSpPr>
                <a:spLocks noChangeArrowheads="1"/>
              </p:cNvSpPr>
              <p:nvPr/>
            </p:nvSpPr>
            <p:spPr bwMode="auto">
              <a:xfrm>
                <a:off x="2496" y="3840"/>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1535" name="Line 9"/>
              <p:cNvSpPr>
                <a:spLocks noChangeShapeType="1"/>
              </p:cNvSpPr>
              <p:nvPr/>
            </p:nvSpPr>
            <p:spPr bwMode="auto">
              <a:xfrm>
                <a:off x="2352" y="3792"/>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6" name="AutoShape 10"/>
              <p:cNvSpPr>
                <a:spLocks noChangeArrowheads="1"/>
              </p:cNvSpPr>
              <p:nvPr/>
            </p:nvSpPr>
            <p:spPr bwMode="auto">
              <a:xfrm>
                <a:off x="2490" y="3408"/>
                <a:ext cx="336" cy="384"/>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1537" name="Line 11"/>
              <p:cNvSpPr>
                <a:spLocks noChangeShapeType="1"/>
              </p:cNvSpPr>
              <p:nvPr/>
            </p:nvSpPr>
            <p:spPr bwMode="auto">
              <a:xfrm flipV="1">
                <a:off x="2448" y="3216"/>
                <a:ext cx="816" cy="528"/>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8" name="Line 12"/>
              <p:cNvSpPr>
                <a:spLocks noChangeShapeType="1"/>
              </p:cNvSpPr>
              <p:nvPr/>
            </p:nvSpPr>
            <p:spPr bwMode="auto">
              <a:xfrm flipV="1">
                <a:off x="2664" y="3216"/>
                <a:ext cx="0"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6061" name="Text Box 13"/>
              <p:cNvSpPr txBox="1">
                <a:spLocks noChangeArrowheads="1"/>
              </p:cNvSpPr>
              <p:nvPr/>
            </p:nvSpPr>
            <p:spPr bwMode="auto">
              <a:xfrm>
                <a:off x="2406" y="3120"/>
                <a:ext cx="55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a:effectLst>
                      <a:outerShdw blurRad="38100" dist="38100" dir="2700000" algn="tl">
                        <a:srgbClr val="C0C0C0"/>
                      </a:outerShdw>
                    </a:effectLst>
                    <a:latin typeface="Times New Roman" panose="02020603050405020304" pitchFamily="18" charset="0"/>
                  </a:rPr>
                  <a:t>OBSERVER</a:t>
                </a:r>
              </a:p>
            </p:txBody>
          </p:sp>
          <p:sp>
            <p:nvSpPr>
              <p:cNvPr id="21540" name="Line 14"/>
              <p:cNvSpPr>
                <a:spLocks noChangeShapeType="1"/>
              </p:cNvSpPr>
              <p:nvPr/>
            </p:nvSpPr>
            <p:spPr bwMode="auto">
              <a:xfrm>
                <a:off x="2448" y="3408"/>
                <a:ext cx="14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6063" name="Text Box 15"/>
              <p:cNvSpPr txBox="1">
                <a:spLocks noChangeArrowheads="1"/>
              </p:cNvSpPr>
              <p:nvPr/>
            </p:nvSpPr>
            <p:spPr bwMode="auto">
              <a:xfrm>
                <a:off x="1950" y="3256"/>
                <a:ext cx="58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dirty="0">
                    <a:effectLst>
                      <a:outerShdw blurRad="38100" dist="38100" dir="2700000" algn="tl">
                        <a:srgbClr val="C0C0C0"/>
                      </a:outerShdw>
                    </a:effectLst>
                    <a:latin typeface="Times New Roman" panose="02020603050405020304" pitchFamily="18" charset="0"/>
                  </a:rPr>
                  <a:t>ASSUME </a:t>
                </a:r>
              </a:p>
              <a:p>
                <a:pPr eaLnBrk="1" hangingPunct="1">
                  <a:defRPr/>
                </a:pPr>
                <a:r>
                  <a:rPr lang="en-US" sz="1000" dirty="0">
                    <a:effectLst>
                      <a:outerShdw blurRad="38100" dist="38100" dir="2700000" algn="tl">
                        <a:srgbClr val="C0C0C0"/>
                      </a:outerShdw>
                    </a:effectLst>
                    <a:latin typeface="Times New Roman" panose="02020603050405020304" pitchFamily="18" charset="0"/>
                  </a:rPr>
                  <a:t>UPPER PART</a:t>
                </a:r>
              </a:p>
              <a:p>
                <a:pPr eaLnBrk="1" hangingPunct="1">
                  <a:defRPr/>
                </a:pPr>
                <a:r>
                  <a:rPr lang="en-US" sz="1000" dirty="0">
                    <a:effectLst>
                      <a:outerShdw blurRad="38100" dist="38100" dir="2700000" algn="tl">
                        <a:srgbClr val="C0C0C0"/>
                      </a:outerShdw>
                    </a:effectLst>
                    <a:latin typeface="Times New Roman" panose="02020603050405020304" pitchFamily="18" charset="0"/>
                  </a:rPr>
                  <a:t>REMOVED </a:t>
                </a:r>
              </a:p>
            </p:txBody>
          </p:sp>
          <p:sp>
            <p:nvSpPr>
              <p:cNvPr id="386064" name="Text Box 16"/>
              <p:cNvSpPr txBox="1">
                <a:spLocks noChangeArrowheads="1"/>
              </p:cNvSpPr>
              <p:nvPr/>
            </p:nvSpPr>
            <p:spPr bwMode="auto">
              <a:xfrm rot="19563713">
                <a:off x="2818" y="3268"/>
                <a:ext cx="6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sz="900">
                    <a:effectLst>
                      <a:outerShdw blurRad="38100" dist="38100" dir="2700000" algn="tl">
                        <a:srgbClr val="C0C0C0"/>
                      </a:outerShdw>
                    </a:effectLst>
                    <a:latin typeface="Times New Roman" panose="02020603050405020304" pitchFamily="18" charset="0"/>
                  </a:rPr>
                  <a:t>SECTON PLANE </a:t>
                </a:r>
              </a:p>
              <a:p>
                <a:pPr algn="ctr" eaLnBrk="1" hangingPunct="1">
                  <a:defRPr/>
                </a:pPr>
                <a:r>
                  <a:rPr lang="en-US" sz="900">
                    <a:effectLst>
                      <a:outerShdw blurRad="38100" dist="38100" dir="2700000" algn="tl">
                        <a:srgbClr val="C0C0C0"/>
                      </a:outerShdw>
                    </a:effectLst>
                    <a:latin typeface="Times New Roman" panose="02020603050405020304" pitchFamily="18" charset="0"/>
                  </a:rPr>
                  <a:t>IN FV.</a:t>
                </a:r>
              </a:p>
            </p:txBody>
          </p:sp>
        </p:grpSp>
        <p:sp>
          <p:nvSpPr>
            <p:cNvPr id="21533" name="Line 17"/>
            <p:cNvSpPr>
              <a:spLocks noChangeShapeType="1"/>
            </p:cNvSpPr>
            <p:nvPr/>
          </p:nvSpPr>
          <p:spPr bwMode="auto">
            <a:xfrm>
              <a:off x="2580" y="3408"/>
              <a:ext cx="0" cy="432"/>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11" name="Group 18"/>
          <p:cNvGrpSpPr>
            <a:grpSpLocks/>
          </p:cNvGrpSpPr>
          <p:nvPr/>
        </p:nvGrpSpPr>
        <p:grpSpPr bwMode="auto">
          <a:xfrm>
            <a:off x="6153150" y="4238625"/>
            <a:ext cx="2879725" cy="1704975"/>
            <a:chOff x="3552" y="3150"/>
            <a:chExt cx="1814" cy="1074"/>
          </a:xfrm>
        </p:grpSpPr>
        <p:grpSp>
          <p:nvGrpSpPr>
            <p:cNvPr id="21521" name="Group 19"/>
            <p:cNvGrpSpPr>
              <a:grpSpLocks/>
            </p:cNvGrpSpPr>
            <p:nvPr/>
          </p:nvGrpSpPr>
          <p:grpSpPr bwMode="auto">
            <a:xfrm>
              <a:off x="3552" y="3168"/>
              <a:ext cx="1814" cy="1056"/>
              <a:chOff x="3120" y="3264"/>
              <a:chExt cx="1814" cy="1056"/>
            </a:xfrm>
          </p:grpSpPr>
          <p:sp>
            <p:nvSpPr>
              <p:cNvPr id="21523" name="Oval 20"/>
              <p:cNvSpPr>
                <a:spLocks noChangeArrowheads="1"/>
              </p:cNvSpPr>
              <p:nvPr/>
            </p:nvSpPr>
            <p:spPr bwMode="auto">
              <a:xfrm>
                <a:off x="3792" y="3696"/>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1524" name="Line 21"/>
              <p:cNvSpPr>
                <a:spLocks noChangeShapeType="1"/>
              </p:cNvSpPr>
              <p:nvPr/>
            </p:nvSpPr>
            <p:spPr bwMode="auto">
              <a:xfrm>
                <a:off x="3648" y="36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5" name="AutoShape 22"/>
              <p:cNvSpPr>
                <a:spLocks noChangeArrowheads="1"/>
              </p:cNvSpPr>
              <p:nvPr/>
            </p:nvSpPr>
            <p:spPr bwMode="auto">
              <a:xfrm>
                <a:off x="3786" y="3264"/>
                <a:ext cx="336" cy="384"/>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p:txBody>
          </p:sp>
          <p:sp>
            <p:nvSpPr>
              <p:cNvPr id="21526" name="Line 23"/>
              <p:cNvSpPr>
                <a:spLocks noChangeShapeType="1"/>
              </p:cNvSpPr>
              <p:nvPr/>
            </p:nvSpPr>
            <p:spPr bwMode="auto">
              <a:xfrm>
                <a:off x="3696" y="3792"/>
                <a:ext cx="864" cy="432"/>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7" name="Line 24"/>
              <p:cNvSpPr>
                <a:spLocks noChangeShapeType="1"/>
              </p:cNvSpPr>
              <p:nvPr/>
            </p:nvSpPr>
            <p:spPr bwMode="auto">
              <a:xfrm flipV="1">
                <a:off x="3954" y="408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6073" name="Text Box 25"/>
              <p:cNvSpPr txBox="1">
                <a:spLocks noChangeArrowheads="1"/>
              </p:cNvSpPr>
              <p:nvPr/>
            </p:nvSpPr>
            <p:spPr bwMode="auto">
              <a:xfrm>
                <a:off x="3696" y="4166"/>
                <a:ext cx="55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a:effectLst>
                      <a:outerShdw blurRad="38100" dist="38100" dir="2700000" algn="tl">
                        <a:srgbClr val="C0C0C0"/>
                      </a:outerShdw>
                    </a:effectLst>
                    <a:latin typeface="Times New Roman" panose="02020603050405020304" pitchFamily="18" charset="0"/>
                  </a:rPr>
                  <a:t>OBSERVER</a:t>
                </a:r>
              </a:p>
            </p:txBody>
          </p:sp>
          <p:sp>
            <p:nvSpPr>
              <p:cNvPr id="21529" name="Line 26"/>
              <p:cNvSpPr>
                <a:spLocks noChangeShapeType="1"/>
              </p:cNvSpPr>
              <p:nvPr/>
            </p:nvSpPr>
            <p:spPr bwMode="auto">
              <a:xfrm flipV="1">
                <a:off x="3636" y="3960"/>
                <a:ext cx="19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6075" name="Text Box 27"/>
              <p:cNvSpPr txBox="1">
                <a:spLocks noChangeArrowheads="1"/>
              </p:cNvSpPr>
              <p:nvPr/>
            </p:nvSpPr>
            <p:spPr bwMode="auto">
              <a:xfrm>
                <a:off x="3120" y="3880"/>
                <a:ext cx="62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000">
                    <a:effectLst>
                      <a:outerShdw blurRad="38100" dist="38100" dir="2700000" algn="tl">
                        <a:srgbClr val="C0C0C0"/>
                      </a:outerShdw>
                    </a:effectLst>
                    <a:latin typeface="Times New Roman" panose="02020603050405020304" pitchFamily="18" charset="0"/>
                  </a:rPr>
                  <a:t>ASSUME </a:t>
                </a:r>
              </a:p>
              <a:p>
                <a:pPr eaLnBrk="1" hangingPunct="1">
                  <a:defRPr/>
                </a:pPr>
                <a:r>
                  <a:rPr lang="en-US" sz="1000">
                    <a:effectLst>
                      <a:outerShdw blurRad="38100" dist="38100" dir="2700000" algn="tl">
                        <a:srgbClr val="C0C0C0"/>
                      </a:outerShdw>
                    </a:effectLst>
                    <a:latin typeface="Times New Roman" panose="02020603050405020304" pitchFamily="18" charset="0"/>
                  </a:rPr>
                  <a:t>LOWER PART</a:t>
                </a:r>
              </a:p>
              <a:p>
                <a:pPr eaLnBrk="1" hangingPunct="1">
                  <a:defRPr/>
                </a:pPr>
                <a:r>
                  <a:rPr lang="en-US" sz="1000">
                    <a:effectLst>
                      <a:outerShdw blurRad="38100" dist="38100" dir="2700000" algn="tl">
                        <a:srgbClr val="C0C0C0"/>
                      </a:outerShdw>
                    </a:effectLst>
                    <a:latin typeface="Times New Roman" panose="02020603050405020304" pitchFamily="18" charset="0"/>
                  </a:rPr>
                  <a:t>REMOVED</a:t>
                </a:r>
                <a:r>
                  <a:rPr lang="en-US" sz="900" i="1">
                    <a:effectLst>
                      <a:outerShdw blurRad="38100" dist="38100" dir="2700000" algn="tl">
                        <a:srgbClr val="C0C0C0"/>
                      </a:outerShdw>
                    </a:effectLst>
                    <a:latin typeface="Times New Roman" panose="02020603050405020304" pitchFamily="18" charset="0"/>
                  </a:rPr>
                  <a:t> </a:t>
                </a:r>
              </a:p>
            </p:txBody>
          </p:sp>
          <p:sp>
            <p:nvSpPr>
              <p:cNvPr id="386076" name="Text Box 28"/>
              <p:cNvSpPr txBox="1">
                <a:spLocks noChangeArrowheads="1"/>
              </p:cNvSpPr>
              <p:nvPr/>
            </p:nvSpPr>
            <p:spPr bwMode="auto">
              <a:xfrm rot="1601537">
                <a:off x="4242" y="4020"/>
                <a:ext cx="69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en-US" sz="900">
                    <a:effectLst>
                      <a:outerShdw blurRad="38100" dist="38100" dir="2700000" algn="tl">
                        <a:srgbClr val="C0C0C0"/>
                      </a:outerShdw>
                    </a:effectLst>
                    <a:latin typeface="Times New Roman" panose="02020603050405020304" pitchFamily="18" charset="0"/>
                  </a:rPr>
                  <a:t>SECTON PLANE </a:t>
                </a:r>
              </a:p>
              <a:p>
                <a:pPr algn="ctr" eaLnBrk="1" hangingPunct="1">
                  <a:defRPr/>
                </a:pPr>
                <a:r>
                  <a:rPr lang="en-US" sz="900">
                    <a:effectLst>
                      <a:outerShdw blurRad="38100" dist="38100" dir="2700000" algn="tl">
                        <a:srgbClr val="C0C0C0"/>
                      </a:outerShdw>
                    </a:effectLst>
                    <a:latin typeface="Times New Roman" panose="02020603050405020304" pitchFamily="18" charset="0"/>
                  </a:rPr>
                  <a:t>IN TV.</a:t>
                </a:r>
              </a:p>
            </p:txBody>
          </p:sp>
        </p:grpSp>
        <p:sp>
          <p:nvSpPr>
            <p:cNvPr id="21522" name="Line 29"/>
            <p:cNvSpPr>
              <a:spLocks noChangeShapeType="1"/>
            </p:cNvSpPr>
            <p:nvPr/>
          </p:nvSpPr>
          <p:spPr bwMode="auto">
            <a:xfrm>
              <a:off x="4386" y="3150"/>
              <a:ext cx="0" cy="432"/>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386078" name="Text Box 30"/>
          <p:cNvSpPr txBox="1">
            <a:spLocks noChangeArrowheads="1"/>
          </p:cNvSpPr>
          <p:nvPr/>
        </p:nvSpPr>
        <p:spPr bwMode="auto">
          <a:xfrm>
            <a:off x="6286500" y="3124200"/>
            <a:ext cx="430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400">
                <a:effectLst>
                  <a:outerShdw blurRad="38100" dist="38100" dir="2700000" algn="tl">
                    <a:srgbClr val="C0C0C0"/>
                  </a:outerShdw>
                </a:effectLst>
                <a:latin typeface="Times New Roman" panose="02020603050405020304" pitchFamily="18" charset="0"/>
              </a:rPr>
              <a:t>(A)</a:t>
            </a:r>
          </a:p>
        </p:txBody>
      </p:sp>
      <p:sp>
        <p:nvSpPr>
          <p:cNvPr id="386079" name="Text Box 31"/>
          <p:cNvSpPr txBox="1">
            <a:spLocks noChangeArrowheads="1"/>
          </p:cNvSpPr>
          <p:nvPr/>
        </p:nvSpPr>
        <p:spPr bwMode="auto">
          <a:xfrm>
            <a:off x="6229350" y="4543425"/>
            <a:ext cx="465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sz="1400">
                <a:effectLst>
                  <a:outerShdw blurRad="38100" dist="38100" dir="2700000" algn="tl">
                    <a:srgbClr val="C0C0C0"/>
                  </a:outerShdw>
                </a:effectLst>
                <a:latin typeface="Times New Roman" panose="02020603050405020304" pitchFamily="18" charset="0"/>
              </a:rPr>
              <a:t> (B)</a:t>
            </a:r>
          </a:p>
        </p:txBody>
      </p:sp>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6</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8038D13-F677-48F1-B94E-0F7B4DF6C861}"/>
                  </a:ext>
                </a:extLst>
              </p14:cNvPr>
              <p14:cNvContentPartPr/>
              <p14:nvPr/>
            </p14:nvContentPartPr>
            <p14:xfrm>
              <a:off x="463680" y="2635200"/>
              <a:ext cx="5118480" cy="381240"/>
            </p14:xfrm>
          </p:contentPart>
        </mc:Choice>
        <mc:Fallback xmlns="">
          <p:pic>
            <p:nvPicPr>
              <p:cNvPr id="2" name="Ink 1">
                <a:extLst>
                  <a:ext uri="{FF2B5EF4-FFF2-40B4-BE49-F238E27FC236}">
                    <a16:creationId xmlns:a16="http://schemas.microsoft.com/office/drawing/2014/main" id="{B8038D13-F677-48F1-B94E-0F7B4DF6C861}"/>
                  </a:ext>
                </a:extLst>
              </p:cNvPr>
              <p:cNvPicPr/>
              <p:nvPr/>
            </p:nvPicPr>
            <p:blipFill>
              <a:blip r:embed="rId4"/>
              <a:stretch>
                <a:fillRect/>
              </a:stretch>
            </p:blipFill>
            <p:spPr>
              <a:xfrm>
                <a:off x="447840" y="2571840"/>
                <a:ext cx="51498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CFA6F45-AF74-4FA4-81DE-CA73D9A1BB39}"/>
                  </a:ext>
                </a:extLst>
              </p14:cNvPr>
              <p14:cNvContentPartPr/>
              <p14:nvPr/>
            </p14:nvContentPartPr>
            <p14:xfrm>
              <a:off x="304920" y="3949560"/>
              <a:ext cx="4159440" cy="356040"/>
            </p14:xfrm>
          </p:contentPart>
        </mc:Choice>
        <mc:Fallback xmlns="">
          <p:pic>
            <p:nvPicPr>
              <p:cNvPr id="4" name="Ink 3">
                <a:extLst>
                  <a:ext uri="{FF2B5EF4-FFF2-40B4-BE49-F238E27FC236}">
                    <a16:creationId xmlns:a16="http://schemas.microsoft.com/office/drawing/2014/main" id="{2CFA6F45-AF74-4FA4-81DE-CA73D9A1BB39}"/>
                  </a:ext>
                </a:extLst>
              </p:cNvPr>
              <p:cNvPicPr/>
              <p:nvPr/>
            </p:nvPicPr>
            <p:blipFill>
              <a:blip r:embed="rId6"/>
              <a:stretch>
                <a:fillRect/>
              </a:stretch>
            </p:blipFill>
            <p:spPr>
              <a:xfrm>
                <a:off x="289080" y="3886200"/>
                <a:ext cx="419076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63BF3AC-43DE-4B3F-98E6-321C5DCDC84C}"/>
                  </a:ext>
                </a:extLst>
              </p14:cNvPr>
              <p14:cNvContentPartPr/>
              <p14:nvPr/>
            </p14:nvContentPartPr>
            <p14:xfrm>
              <a:off x="7099200" y="2362320"/>
              <a:ext cx="813240" cy="76320"/>
            </p14:xfrm>
          </p:contentPart>
        </mc:Choice>
        <mc:Fallback xmlns="">
          <p:pic>
            <p:nvPicPr>
              <p:cNvPr id="5" name="Ink 4">
                <a:extLst>
                  <a:ext uri="{FF2B5EF4-FFF2-40B4-BE49-F238E27FC236}">
                    <a16:creationId xmlns:a16="http://schemas.microsoft.com/office/drawing/2014/main" id="{F63BF3AC-43DE-4B3F-98E6-321C5DCDC84C}"/>
                  </a:ext>
                </a:extLst>
              </p:cNvPr>
              <p:cNvPicPr/>
              <p:nvPr/>
            </p:nvPicPr>
            <p:blipFill>
              <a:blip r:embed="rId8"/>
              <a:stretch>
                <a:fillRect/>
              </a:stretch>
            </p:blipFill>
            <p:spPr>
              <a:xfrm>
                <a:off x="7083360" y="2298960"/>
                <a:ext cx="844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80705DF-373C-4FF4-8840-629C42E7CEC4}"/>
                  </a:ext>
                </a:extLst>
              </p14:cNvPr>
              <p14:cNvContentPartPr/>
              <p14:nvPr/>
            </p14:nvContentPartPr>
            <p14:xfrm>
              <a:off x="7086600" y="5803920"/>
              <a:ext cx="787680" cy="95760"/>
            </p14:xfrm>
          </p:contentPart>
        </mc:Choice>
        <mc:Fallback xmlns="">
          <p:pic>
            <p:nvPicPr>
              <p:cNvPr id="6" name="Ink 5">
                <a:extLst>
                  <a:ext uri="{FF2B5EF4-FFF2-40B4-BE49-F238E27FC236}">
                    <a16:creationId xmlns:a16="http://schemas.microsoft.com/office/drawing/2014/main" id="{380705DF-373C-4FF4-8840-629C42E7CEC4}"/>
                  </a:ext>
                </a:extLst>
              </p:cNvPr>
              <p:cNvPicPr/>
              <p:nvPr/>
            </p:nvPicPr>
            <p:blipFill>
              <a:blip r:embed="rId10"/>
              <a:stretch>
                <a:fillRect/>
              </a:stretch>
            </p:blipFill>
            <p:spPr>
              <a:xfrm>
                <a:off x="7070760" y="5740560"/>
                <a:ext cx="819000" cy="222480"/>
              </a:xfrm>
              <a:prstGeom prst="rect">
                <a:avLst/>
              </a:prstGeom>
            </p:spPr>
          </p:pic>
        </mc:Fallback>
      </mc:AlternateContent>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0" y="76200"/>
            <a:ext cx="9077325" cy="4738688"/>
          </a:xfrm>
          <a:prstGeom prst="rect">
            <a:avLst/>
          </a:prstGeom>
          <a:noFill/>
          <a:ln w="9525">
            <a:noFill/>
            <a:miter lim="800000"/>
            <a:headEnd/>
            <a:tailEnd/>
          </a:ln>
        </p:spPr>
      </p:pic>
      <p:sp>
        <p:nvSpPr>
          <p:cNvPr id="3" name="Text Box 5"/>
          <p:cNvSpPr txBox="1">
            <a:spLocks noChangeArrowheads="1"/>
          </p:cNvSpPr>
          <p:nvPr/>
        </p:nvSpPr>
        <p:spPr bwMode="auto">
          <a:xfrm>
            <a:off x="228600" y="4767262"/>
            <a:ext cx="8780462" cy="19383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Remember:-</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After launching a section plane either in FV or TV, the part towards observer is assumed to be removed.</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 far as possible the smaller part is  assumed to be removed. </a:t>
            </a:r>
          </a:p>
        </p:txBody>
      </p:sp>
    </p:spTree>
    <p:extLst>
      <p:ext uri="{BB962C8B-B14F-4D97-AF65-F5344CB8AC3E}">
        <p14:creationId xmlns:p14="http://schemas.microsoft.com/office/powerpoint/2010/main" val="24751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38200" y="258763"/>
            <a:ext cx="7391400" cy="411162"/>
          </a:xfrm>
        </p:spPr>
        <p:txBody>
          <a:bodyPr/>
          <a:lstStyle/>
          <a:p>
            <a:r>
              <a:rPr lang="en-US" altLang="en-US" sz="4000" b="1" dirty="0"/>
              <a:t>Hatching of the Sections</a:t>
            </a:r>
          </a:p>
        </p:txBody>
      </p:sp>
      <p:sp>
        <p:nvSpPr>
          <p:cNvPr id="30723" name="Content Placeholder 2"/>
          <p:cNvSpPr>
            <a:spLocks noGrp="1"/>
          </p:cNvSpPr>
          <p:nvPr>
            <p:ph idx="1"/>
          </p:nvPr>
        </p:nvSpPr>
        <p:spPr>
          <a:xfrm>
            <a:off x="457200" y="838200"/>
            <a:ext cx="8229600" cy="3124200"/>
          </a:xfrm>
        </p:spPr>
        <p:txBody>
          <a:bodyPr/>
          <a:lstStyle/>
          <a:p>
            <a:pPr algn="just">
              <a:lnSpc>
                <a:spcPct val="150000"/>
              </a:lnSpc>
              <a:spcBef>
                <a:spcPct val="50000"/>
              </a:spcBef>
            </a:pPr>
            <a:r>
              <a:rPr lang="en-US" altLang="en-US" sz="1800">
                <a:solidFill>
                  <a:srgbClr val="C00000"/>
                </a:solidFill>
              </a:rPr>
              <a:t>The surface created by cutting the object by a section plane is called as </a:t>
            </a:r>
            <a:r>
              <a:rPr lang="en-US" altLang="en-US" sz="1800" i="1">
                <a:solidFill>
                  <a:srgbClr val="C00000"/>
                </a:solidFill>
              </a:rPr>
              <a:t>section</a:t>
            </a:r>
            <a:r>
              <a:rPr lang="en-US" altLang="en-US" sz="1800"/>
              <a:t>. </a:t>
            </a:r>
            <a:r>
              <a:rPr lang="en-US" altLang="en-US" sz="1800">
                <a:solidFill>
                  <a:srgbClr val="0000FF"/>
                </a:solidFill>
              </a:rPr>
              <a:t>The section is indicated by drawing the hatching lines (section lines) within the sectioned area</a:t>
            </a:r>
            <a:r>
              <a:rPr lang="en-US" altLang="en-US" sz="1800"/>
              <a:t>. The hatching lines are drawn at 45° to the principal outlines or the lines of symmetry of the section. </a:t>
            </a:r>
            <a:r>
              <a:rPr lang="en-US" altLang="en-US" sz="1800">
                <a:solidFill>
                  <a:srgbClr val="C00000"/>
                </a:solidFill>
              </a:rPr>
              <a:t>The spacing between hatching lines should be uniform and in proportion to the size of the section. </a:t>
            </a:r>
          </a:p>
        </p:txBody>
      </p:sp>
      <p:pic>
        <p:nvPicPr>
          <p:cNvPr id="30724" name="Picture 8"/>
          <p:cNvPicPr>
            <a:picLocks noChangeAspect="1" noChangeArrowheads="1"/>
          </p:cNvPicPr>
          <p:nvPr/>
        </p:nvPicPr>
        <p:blipFill>
          <a:blip r:embed="rId2">
            <a:extLst>
              <a:ext uri="{28A0092B-C50C-407E-A947-70E740481C1C}">
                <a14:useLocalDpi xmlns:a14="http://schemas.microsoft.com/office/drawing/2010/main" val="0"/>
              </a:ext>
            </a:extLst>
          </a:blip>
          <a:srcRect b="18452"/>
          <a:stretch>
            <a:fillRect/>
          </a:stretch>
        </p:blipFill>
        <p:spPr bwMode="auto">
          <a:xfrm>
            <a:off x="1143000" y="3810000"/>
            <a:ext cx="7086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p:cNvGrpSpPr>
            <a:grpSpLocks/>
          </p:cNvGrpSpPr>
          <p:nvPr/>
        </p:nvGrpSpPr>
        <p:grpSpPr bwMode="auto">
          <a:xfrm>
            <a:off x="304800" y="3581400"/>
            <a:ext cx="3494088" cy="1512888"/>
            <a:chOff x="304800" y="3581400"/>
            <a:chExt cx="3493956" cy="1512332"/>
          </a:xfrm>
        </p:grpSpPr>
        <p:sp>
          <p:nvSpPr>
            <p:cNvPr id="30726" name="TextBox 4"/>
            <p:cNvSpPr txBox="1">
              <a:spLocks noChangeArrowheads="1"/>
            </p:cNvSpPr>
            <p:nvPr/>
          </p:nvSpPr>
          <p:spPr bwMode="auto">
            <a:xfrm>
              <a:off x="304800" y="4724400"/>
              <a:ext cx="6600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HB</a:t>
              </a:r>
            </a:p>
          </p:txBody>
        </p:sp>
        <p:sp>
          <p:nvSpPr>
            <p:cNvPr id="30727" name="TextBox 5"/>
            <p:cNvSpPr txBox="1">
              <a:spLocks noChangeArrowheads="1"/>
            </p:cNvSpPr>
            <p:nvPr/>
          </p:nvSpPr>
          <p:spPr bwMode="auto">
            <a:xfrm>
              <a:off x="3352800" y="3581400"/>
              <a:ext cx="445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2H</a:t>
              </a:r>
            </a:p>
          </p:txBody>
        </p:sp>
        <p:cxnSp>
          <p:nvCxnSpPr>
            <p:cNvPr id="8" name="Straight Arrow Connector 7"/>
            <p:cNvCxnSpPr/>
            <p:nvPr/>
          </p:nvCxnSpPr>
          <p:spPr>
            <a:xfrm flipV="1">
              <a:off x="914377" y="4800152"/>
              <a:ext cx="457183" cy="7617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2514517" y="3962260"/>
              <a:ext cx="838168" cy="3046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 name="Slide Number Placeholder 2"/>
          <p:cNvSpPr>
            <a:spLocks noGrp="1"/>
          </p:cNvSpPr>
          <p:nvPr>
            <p:ph type="sldNum" sz="quarter" idx="12"/>
          </p:nvPr>
        </p:nvSpPr>
        <p:spPr/>
        <p:txBody>
          <a:bodyPr/>
          <a:lstStyle/>
          <a:p>
            <a:pPr>
              <a:defRPr/>
            </a:pPr>
            <a:fld id="{2591E236-FDEC-42C4-A1E5-5E5395E5FB41}" type="slidenum">
              <a:rPr lang="en-US" altLang="en-US" smtClean="0"/>
              <a:pPr>
                <a:defRPr/>
              </a:pPr>
              <a:t>8</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022DC32-B6FF-4C80-9E03-D1D7583ACC26}"/>
                  </a:ext>
                </a:extLst>
              </p14:cNvPr>
              <p14:cNvContentPartPr/>
              <p14:nvPr/>
            </p14:nvContentPartPr>
            <p14:xfrm>
              <a:off x="4336920" y="1790640"/>
              <a:ext cx="3474000" cy="133920"/>
            </p14:xfrm>
          </p:contentPart>
        </mc:Choice>
        <mc:Fallback xmlns="">
          <p:pic>
            <p:nvPicPr>
              <p:cNvPr id="2" name="Ink 1">
                <a:extLst>
                  <a:ext uri="{FF2B5EF4-FFF2-40B4-BE49-F238E27FC236}">
                    <a16:creationId xmlns:a16="http://schemas.microsoft.com/office/drawing/2014/main" id="{6022DC32-B6FF-4C80-9E03-D1D7583ACC26}"/>
                  </a:ext>
                </a:extLst>
              </p:cNvPr>
              <p:cNvPicPr/>
              <p:nvPr/>
            </p:nvPicPr>
            <p:blipFill>
              <a:blip r:embed="rId4"/>
              <a:stretch>
                <a:fillRect/>
              </a:stretch>
            </p:blipFill>
            <p:spPr>
              <a:xfrm>
                <a:off x="4321080" y="1727280"/>
                <a:ext cx="3505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3FF7B92-8E16-4539-A975-6BE6199C36BE}"/>
                  </a:ext>
                </a:extLst>
              </p14:cNvPr>
              <p14:cNvContentPartPr/>
              <p14:nvPr/>
            </p14:nvContentPartPr>
            <p14:xfrm>
              <a:off x="857160" y="2324160"/>
              <a:ext cx="6185520" cy="165240"/>
            </p14:xfrm>
          </p:contentPart>
        </mc:Choice>
        <mc:Fallback xmlns="">
          <p:pic>
            <p:nvPicPr>
              <p:cNvPr id="4" name="Ink 3">
                <a:extLst>
                  <a:ext uri="{FF2B5EF4-FFF2-40B4-BE49-F238E27FC236}">
                    <a16:creationId xmlns:a16="http://schemas.microsoft.com/office/drawing/2014/main" id="{33FF7B92-8E16-4539-A975-6BE6199C36BE}"/>
                  </a:ext>
                </a:extLst>
              </p:cNvPr>
              <p:cNvPicPr/>
              <p:nvPr/>
            </p:nvPicPr>
            <p:blipFill>
              <a:blip r:embed="rId6"/>
              <a:stretch>
                <a:fillRect/>
              </a:stretch>
            </p:blipFill>
            <p:spPr>
              <a:xfrm>
                <a:off x="841320" y="2260800"/>
                <a:ext cx="6216840" cy="291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t="18420"/>
          <a:stretch>
            <a:fillRect/>
          </a:stretch>
        </p:blipFill>
        <p:spPr bwMode="auto">
          <a:xfrm>
            <a:off x="0" y="609600"/>
            <a:ext cx="88915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895600"/>
            <a:ext cx="58674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3"/>
          <p:cNvSpPr txBox="1">
            <a:spLocks noChangeArrowheads="1"/>
          </p:cNvSpPr>
          <p:nvPr/>
        </p:nvSpPr>
        <p:spPr bwMode="auto">
          <a:xfrm>
            <a:off x="152400" y="228600"/>
            <a:ext cx="8739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b="1" dirty="0">
                <a:solidFill>
                  <a:srgbClr val="0000CC"/>
                </a:solidFill>
              </a:rPr>
              <a:t>Section Lining Techniques</a:t>
            </a:r>
          </a:p>
        </p:txBody>
      </p:sp>
      <p:sp>
        <p:nvSpPr>
          <p:cNvPr id="3" name="Slide Number Placeholder 2"/>
          <p:cNvSpPr>
            <a:spLocks noGrp="1"/>
          </p:cNvSpPr>
          <p:nvPr>
            <p:ph type="sldNum" sz="quarter" idx="12"/>
          </p:nvPr>
        </p:nvSpPr>
        <p:spPr/>
        <p:txBody>
          <a:bodyPr/>
          <a:lstStyle/>
          <a:p>
            <a:pPr>
              <a:defRPr/>
            </a:pPr>
            <a:fld id="{1E07E30B-DE68-4065-9D94-1154D96D276A}" type="slidenum">
              <a:rPr lang="en-US" altLang="en-US" smtClean="0"/>
              <a:pPr>
                <a:defRPr/>
              </a:pPr>
              <a:t>9</a:t>
            </a:fld>
            <a:endParaRPr lang="en-US" altLang="en-US"/>
          </a:p>
        </p:txBody>
      </p:sp>
      <p:sp>
        <p:nvSpPr>
          <p:cNvPr id="31749" name="TextBox 4"/>
          <p:cNvSpPr txBox="1">
            <a:spLocks noChangeArrowheads="1"/>
          </p:cNvSpPr>
          <p:nvPr/>
        </p:nvSpPr>
        <p:spPr bwMode="auto">
          <a:xfrm>
            <a:off x="152400" y="4724400"/>
            <a:ext cx="86868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Section lines should be </a:t>
            </a:r>
            <a:r>
              <a:rPr lang="en-US" altLang="en-US" sz="1800" b="1" dirty="0">
                <a:solidFill>
                  <a:srgbClr val="CC0099"/>
                </a:solidFill>
                <a:latin typeface="Times New Roman" panose="02020603050405020304" pitchFamily="18" charset="0"/>
                <a:cs typeface="Times New Roman" panose="02020603050405020304" pitchFamily="18" charset="0"/>
              </a:rPr>
              <a:t>uniform thin, never varying in thickness</a:t>
            </a:r>
          </a:p>
          <a:p>
            <a:pPr eaLnBrk="1" hangingPunct="1">
              <a:lnSpc>
                <a:spcPct val="150000"/>
              </a:lnSpc>
              <a:spcBef>
                <a:spcPct val="0"/>
              </a:spcBef>
            </a:pPr>
            <a:r>
              <a:rPr lang="en-US" altLang="en-US" sz="1800" dirty="0">
                <a:latin typeface="Times New Roman" panose="02020603050405020304" pitchFamily="18" charset="0"/>
                <a:cs typeface="Times New Roman" panose="02020603050405020304" pitchFamily="18" charset="0"/>
              </a:rPr>
              <a:t>If sections lines drawn at </a:t>
            </a:r>
            <a:r>
              <a:rPr lang="en-US" altLang="en-US" sz="1800" dirty="0">
                <a:solidFill>
                  <a:srgbClr val="FF0000"/>
                </a:solidFill>
                <a:latin typeface="Times New Roman" panose="02020603050405020304" pitchFamily="18" charset="0"/>
                <a:cs typeface="Times New Roman" panose="02020603050405020304" pitchFamily="18" charset="0"/>
              </a:rPr>
              <a:t>45°</a:t>
            </a:r>
            <a:r>
              <a:rPr lang="en-US" altLang="en-US" sz="1800" dirty="0">
                <a:latin typeface="Times New Roman" panose="02020603050405020304" pitchFamily="18" charset="0"/>
                <a:cs typeface="Times New Roman" panose="02020603050405020304" pitchFamily="18" charset="0"/>
              </a:rPr>
              <a:t> with horizontal are </a:t>
            </a:r>
            <a:r>
              <a:rPr lang="en-US" altLang="en-US" sz="1800" b="1" dirty="0">
                <a:solidFill>
                  <a:srgbClr val="7030A0"/>
                </a:solidFill>
                <a:latin typeface="Times New Roman" panose="02020603050405020304" pitchFamily="18" charset="0"/>
                <a:cs typeface="Times New Roman" panose="02020603050405020304" pitchFamily="18" charset="0"/>
              </a:rPr>
              <a:t>parallel or perpendicular to a prominent visible outline,</a:t>
            </a:r>
            <a:r>
              <a:rPr lang="en-US" altLang="en-US" sz="1800" dirty="0">
                <a:latin typeface="Times New Roman" panose="02020603050405020304" pitchFamily="18" charset="0"/>
                <a:cs typeface="Times New Roman" panose="02020603050405020304" pitchFamily="18" charset="0"/>
              </a:rPr>
              <a:t> the angle should be changed to </a:t>
            </a:r>
            <a:r>
              <a:rPr lang="en-US" altLang="en-US" sz="1800" b="1" dirty="0">
                <a:solidFill>
                  <a:srgbClr val="006600"/>
                </a:solidFill>
                <a:latin typeface="Times New Roman" panose="02020603050405020304" pitchFamily="18" charset="0"/>
                <a:cs typeface="Times New Roman" panose="02020603050405020304" pitchFamily="18" charset="0"/>
              </a:rPr>
              <a:t>30° /60°</a:t>
            </a:r>
          </a:p>
          <a:p>
            <a:pPr lvl="1" eaLnBrk="1" hangingPunct="1">
              <a:lnSpc>
                <a:spcPct val="150000"/>
              </a:lnSpc>
              <a:spcBef>
                <a:spcPct val="0"/>
              </a:spcBef>
            </a:pPr>
            <a:r>
              <a:rPr lang="en-IN" altLang="en-US" sz="1600" b="1" dirty="0">
                <a:solidFill>
                  <a:srgbClr val="006600"/>
                </a:solidFill>
                <a:latin typeface="Times New Roman" panose="02020603050405020304" pitchFamily="18" charset="0"/>
                <a:cs typeface="Times New Roman" panose="02020603050405020304" pitchFamily="18" charset="0"/>
              </a:rPr>
              <a:t>Section lines should intersect prominent boundaries</a:t>
            </a:r>
            <a:endParaRPr lang="en-US"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2E366C9-85CB-4111-8EE3-FA72AD43FA58}"/>
                  </a:ext>
                </a:extLst>
              </p14:cNvPr>
              <p14:cNvContentPartPr/>
              <p14:nvPr/>
            </p14:nvContentPartPr>
            <p14:xfrm>
              <a:off x="927000" y="6070680"/>
              <a:ext cx="4394520" cy="216000"/>
            </p14:xfrm>
          </p:contentPart>
        </mc:Choice>
        <mc:Fallback xmlns="">
          <p:pic>
            <p:nvPicPr>
              <p:cNvPr id="2" name="Ink 1">
                <a:extLst>
                  <a:ext uri="{FF2B5EF4-FFF2-40B4-BE49-F238E27FC236}">
                    <a16:creationId xmlns:a16="http://schemas.microsoft.com/office/drawing/2014/main" id="{12E366C9-85CB-4111-8EE3-FA72AD43FA58}"/>
                  </a:ext>
                </a:extLst>
              </p:cNvPr>
              <p:cNvPicPr/>
              <p:nvPr/>
            </p:nvPicPr>
            <p:blipFill>
              <a:blip r:embed="rId6"/>
              <a:stretch>
                <a:fillRect/>
              </a:stretch>
            </p:blipFill>
            <p:spPr>
              <a:xfrm>
                <a:off x="911160" y="6007320"/>
                <a:ext cx="4425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F241E5E-3E9F-469A-85C5-94E3506CD6F4}"/>
                  </a:ext>
                </a:extLst>
              </p14:cNvPr>
              <p14:cNvContentPartPr/>
              <p14:nvPr/>
            </p14:nvContentPartPr>
            <p14:xfrm>
              <a:off x="4870440" y="5651640"/>
              <a:ext cx="2013480" cy="248040"/>
            </p14:xfrm>
          </p:contentPart>
        </mc:Choice>
        <mc:Fallback xmlns="">
          <p:pic>
            <p:nvPicPr>
              <p:cNvPr id="4" name="Ink 3">
                <a:extLst>
                  <a:ext uri="{FF2B5EF4-FFF2-40B4-BE49-F238E27FC236}">
                    <a16:creationId xmlns:a16="http://schemas.microsoft.com/office/drawing/2014/main" id="{1F241E5E-3E9F-469A-85C5-94E3506CD6F4}"/>
                  </a:ext>
                </a:extLst>
              </p:cNvPr>
              <p:cNvPicPr/>
              <p:nvPr/>
            </p:nvPicPr>
            <p:blipFill>
              <a:blip r:embed="rId8"/>
              <a:stretch>
                <a:fillRect/>
              </a:stretch>
            </p:blipFill>
            <p:spPr>
              <a:xfrm>
                <a:off x="4854600" y="5588280"/>
                <a:ext cx="2044800" cy="374760"/>
              </a:xfrm>
              <a:prstGeom prst="rect">
                <a:avLst/>
              </a:prstGeom>
            </p:spPr>
          </p:pic>
        </mc:Fallback>
      </mc:AlternateContent>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Flow">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0000"/>
      </a:hlink>
      <a:folHlink>
        <a:srgbClr val="00000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ln w="38100">
          <a:solidFill>
            <a:srgbClr val="0033CC"/>
          </a:solidFill>
          <a:prstDash val="solid"/>
          <a:headEnd type="none" w="med" len="med"/>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prstDash val="solid"/>
          <a:headEnd type="none" w="med" len="me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0"/>
          </a:spcBef>
          <a:defRPr sz="1400" smtClean="0">
            <a:latin typeface="Times New Roman" pitchFamily="18" charset="0"/>
            <a:cs typeface="Times New Roman" pitchFamily="18" charset="0"/>
          </a:defRPr>
        </a:defPPr>
      </a:lstStyle>
    </a:txDef>
  </a:objectDefaults>
  <a:extraClrSchemeLst/>
</a:theme>
</file>

<file path=ppt/theme/theme4.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2972</Words>
  <Application>Microsoft Office PowerPoint</Application>
  <PresentationFormat>On-screen Show (4:3)</PresentationFormat>
  <Paragraphs>636</Paragraphs>
  <Slides>32</Slides>
  <Notes>11</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2</vt:i4>
      </vt:variant>
      <vt:variant>
        <vt:lpstr>Slide Titles</vt:lpstr>
      </vt:variant>
      <vt:variant>
        <vt:i4>32</vt:i4>
      </vt:variant>
    </vt:vector>
  </HeadingPairs>
  <TitlesOfParts>
    <vt:vector size="51" baseType="lpstr">
      <vt:lpstr>Arial</vt:lpstr>
      <vt:lpstr>Calibri</vt:lpstr>
      <vt:lpstr>Franklin Gothic Book</vt:lpstr>
      <vt:lpstr>Franklin Gothic Medium</vt:lpstr>
      <vt:lpstr>Garamond</vt:lpstr>
      <vt:lpstr>Monotype Corsiva</vt:lpstr>
      <vt:lpstr>Tahoma</vt:lpstr>
      <vt:lpstr>Times</vt:lpstr>
      <vt:lpstr>Times New Roman</vt:lpstr>
      <vt:lpstr>Wingdings</vt:lpstr>
      <vt:lpstr>Wingdings 2</vt:lpstr>
      <vt:lpstr>Default Design</vt:lpstr>
      <vt:lpstr>Office Theme</vt:lpstr>
      <vt:lpstr>Flow</vt:lpstr>
      <vt:lpstr>1_Default Design</vt:lpstr>
      <vt:lpstr>1_Office Theme</vt:lpstr>
      <vt:lpstr>2_Default Design</vt:lpstr>
      <vt:lpstr>CorelDRAW</vt:lpstr>
      <vt:lpstr>Bitmap Image</vt:lpstr>
      <vt:lpstr>CE101  Engineering Drawing  Lec7: Section of Solids </vt:lpstr>
      <vt:lpstr>Sectional Views</vt:lpstr>
      <vt:lpstr>PowerPoint Presentation</vt:lpstr>
      <vt:lpstr>Theory of Sectioning</vt:lpstr>
      <vt:lpstr>Cutting Plane and their Representation</vt:lpstr>
      <vt:lpstr>PowerPoint Presentation</vt:lpstr>
      <vt:lpstr>PowerPoint Presentation</vt:lpstr>
      <vt:lpstr>Hatching of the Sections</vt:lpstr>
      <vt:lpstr>PowerPoint Presentation</vt:lpstr>
      <vt:lpstr>True Shape of Sections</vt:lpstr>
      <vt:lpstr>PowerPoint Presentation</vt:lpstr>
      <vt:lpstr>True Shape of Sections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Bimk</dc:creator>
  <cp:lastModifiedBy>Pradnesh Kalkar</cp:lastModifiedBy>
  <cp:revision>94</cp:revision>
  <dcterms:created xsi:type="dcterms:W3CDTF">2016-09-05T15:56:48Z</dcterms:created>
  <dcterms:modified xsi:type="dcterms:W3CDTF">2019-10-02T14:42:48Z</dcterms:modified>
</cp:coreProperties>
</file>